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04" r:id="rId1"/>
  </p:sldMasterIdLst>
  <p:sldIdLst>
    <p:sldId id="256" r:id="rId2"/>
    <p:sldId id="258" r:id="rId3"/>
    <p:sldId id="260" r:id="rId4"/>
    <p:sldId id="262" r:id="rId5"/>
    <p:sldId id="263" r:id="rId6"/>
    <p:sldId id="288" r:id="rId7"/>
    <p:sldId id="266" r:id="rId8"/>
    <p:sldId id="277" r:id="rId9"/>
    <p:sldId id="283" r:id="rId10"/>
    <p:sldId id="287" r:id="rId11"/>
    <p:sldId id="284" r:id="rId12"/>
    <p:sldId id="285" r:id="rId13"/>
    <p:sldId id="286" r:id="rId14"/>
    <p:sldId id="282" r:id="rId15"/>
    <p:sldId id="270" r:id="rId16"/>
    <p:sldId id="271" r:id="rId17"/>
    <p:sldId id="268" r:id="rId18"/>
    <p:sldId id="272" r:id="rId19"/>
    <p:sldId id="273" r:id="rId20"/>
    <p:sldId id="274" r:id="rId21"/>
    <p:sldId id="275" r:id="rId22"/>
    <p:sldId id="278" r:id="rId23"/>
    <p:sldId id="279" r:id="rId24"/>
    <p:sldId id="280" r:id="rId25"/>
    <p:sldId id="25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A5686A-99C0-48E4-AC0C-554CE6B6B6E5}" v="79" dt="2020-05-18T21:08:59.672"/>
    <p1510:client id="{1ACDBE1A-7EB0-4FA0-BDB2-01A568726803}" v="4" dt="2020-05-18T23:59:40.743"/>
    <p1510:client id="{4616BB4C-9A3D-4B3B-10C0-9FFBF5BB0271}" v="57" dt="2020-05-18T15:32:05.212"/>
    <p1510:client id="{5D1CB4AA-BD2A-31DB-EAA0-57EF23986A0B}" v="1" dt="2020-05-19T04:03:35.888"/>
    <p1510:client id="{6410C33F-0705-BB5F-545B-380B8BE38380}" v="45" dt="2020-05-18T15:37:58.949"/>
    <p1510:client id="{65139DDC-1394-0E0A-B332-47EB72340062}" v="1722" dt="2020-05-18T23:36:31.550"/>
    <p1510:client id="{8A5CB217-0A2B-4395-83B5-3DE7DB7D5EF2}" v="912" dt="2020-05-18T18:36:48.439"/>
    <p1510:client id="{93B8EDD1-FAF0-CF31-88E6-A1583C71503A}" v="163" dt="2020-05-19T01:28:22.318"/>
    <p1510:client id="{A5F9C93F-733F-4A39-BD12-A37E3285F077}" v="49" dt="2020-05-19T02:16:48.776"/>
    <p1510:client id="{AF061D49-D3F0-4388-8613-508ED499F8B3}" v="235" dt="2020-05-19T12:56:39.390"/>
    <p1510:client id="{B30984BB-3C1A-372D-86DE-8BDE5D974FAA}" v="341" dt="2020-05-19T00:27:01.803"/>
    <p1510:client id="{C423859A-07FB-4675-AD8F-236A65AD6EC5}" v="1851" dt="2020-05-18T22:24:37.691"/>
    <p1510:client id="{F3805EA7-0673-5A65-9FA6-EF8F27177508}" v="27" dt="2020-05-18T15:28:03.259"/>
    <p1510:client id="{F7187FFD-FC02-0BF6-939D-6DF68B6EAE26}" v="186" dt="2020-05-19T12:57:58.2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B3EF81-4003-4ABC-BD54-342BCC043478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19E69C3-3CA7-4A47-9A0D-7A83D75C17E5}">
      <dgm:prSet phldrT="[Text]" phldr="0"/>
      <dgm:spPr/>
      <dgm:t>
        <a:bodyPr/>
        <a:lstStyle/>
        <a:p>
          <a:r>
            <a:rPr lang="en-US" b="1" i="0" u="none" strike="noStrike" cap="none" baseline="0" noProof="0">
              <a:solidFill>
                <a:srgbClr val="C00000"/>
              </a:solidFill>
              <a:latin typeface="Arial"/>
              <a:cs typeface="Calibri Light"/>
            </a:rPr>
            <a:t>Resources</a:t>
          </a:r>
        </a:p>
      </dgm:t>
    </dgm:pt>
    <dgm:pt modelId="{2D5DCE7C-D924-43FA-BC19-D03C2970925A}" type="parTrans" cxnId="{0C8E2164-36BD-4DF9-A060-32CA57AE865D}">
      <dgm:prSet/>
      <dgm:spPr/>
      <dgm:t>
        <a:bodyPr/>
        <a:lstStyle/>
        <a:p>
          <a:endParaRPr lang="en-US"/>
        </a:p>
      </dgm:t>
    </dgm:pt>
    <dgm:pt modelId="{F64B7C31-2BD9-4B46-BE5B-85AB9E2C48C0}" type="sibTrans" cxnId="{0C8E2164-36BD-4DF9-A060-32CA57AE865D}">
      <dgm:prSet/>
      <dgm:spPr/>
      <dgm:t>
        <a:bodyPr/>
        <a:lstStyle/>
        <a:p>
          <a:endParaRPr lang="en-US"/>
        </a:p>
      </dgm:t>
    </dgm:pt>
    <dgm:pt modelId="{1914CDFC-9C3D-4967-B5FB-5DB15478434A}">
      <dgm:prSet phldrT="[Text]" phldr="0"/>
      <dgm:spPr/>
      <dgm:t>
        <a:bodyPr/>
        <a:lstStyle/>
        <a:p>
          <a:r>
            <a:rPr lang="en-US" b="1">
              <a:solidFill>
                <a:schemeClr val="accent6">
                  <a:lumMod val="75000"/>
                </a:schemeClr>
              </a:solidFill>
              <a:latin typeface="Arial"/>
              <a:cs typeface="Arial"/>
            </a:rPr>
            <a:t>Tests</a:t>
          </a:r>
        </a:p>
      </dgm:t>
    </dgm:pt>
    <dgm:pt modelId="{71A3799E-0A82-4BDD-97B4-61EDD8F646D3}" type="parTrans" cxnId="{E5E35902-FA61-48E2-99CB-AFB808D89B85}">
      <dgm:prSet/>
      <dgm:spPr/>
      <dgm:t>
        <a:bodyPr/>
        <a:lstStyle/>
        <a:p>
          <a:endParaRPr lang="en-US"/>
        </a:p>
      </dgm:t>
    </dgm:pt>
    <dgm:pt modelId="{9001D641-A63F-4FF4-947A-6C4067BF5ECE}" type="sibTrans" cxnId="{E5E35902-FA61-48E2-99CB-AFB808D89B85}">
      <dgm:prSet/>
      <dgm:spPr/>
      <dgm:t>
        <a:bodyPr/>
        <a:lstStyle/>
        <a:p>
          <a:endParaRPr lang="en-US"/>
        </a:p>
      </dgm:t>
    </dgm:pt>
    <dgm:pt modelId="{098EBAAC-F105-48E8-BF0F-04FD243488D2}">
      <dgm:prSet phldr="0"/>
      <dgm:spPr/>
      <dgm:t>
        <a:bodyPr/>
        <a:lstStyle/>
        <a:p>
          <a:pPr rtl="0"/>
          <a:r>
            <a:rPr lang="en-US" b="1" err="1">
              <a:solidFill>
                <a:schemeClr val="accent4"/>
              </a:solidFill>
              <a:latin typeface="Arial"/>
              <a:cs typeface="Arial"/>
            </a:rPr>
            <a:t>Src</a:t>
          </a:r>
        </a:p>
      </dgm:t>
    </dgm:pt>
    <dgm:pt modelId="{AF083CCB-637A-4992-8478-1173E90B4725}" type="parTrans" cxnId="{5850D22D-CD11-4DF5-B394-B7B9E94B26D3}">
      <dgm:prSet/>
      <dgm:spPr/>
    </dgm:pt>
    <dgm:pt modelId="{97EE3320-A611-4704-AF96-BC01E3F3DAD2}" type="sibTrans" cxnId="{5850D22D-CD11-4DF5-B394-B7B9E94B26D3}">
      <dgm:prSet/>
      <dgm:spPr/>
      <dgm:t>
        <a:bodyPr/>
        <a:lstStyle/>
        <a:p>
          <a:endParaRPr lang="en-US"/>
        </a:p>
      </dgm:t>
    </dgm:pt>
    <dgm:pt modelId="{8210AB2A-7E8E-4C99-9EF6-FAC9B8CDF520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Images</a:t>
          </a:r>
        </a:p>
      </dgm:t>
    </dgm:pt>
    <dgm:pt modelId="{F6F4B107-9F0A-4024-80A7-0029773EC836}" type="parTrans" cxnId="{F11614FC-C0A8-4066-B57A-3C933B3D287F}">
      <dgm:prSet/>
      <dgm:spPr/>
    </dgm:pt>
    <dgm:pt modelId="{BEFE36AE-F508-4E61-A8CB-4F8A12EFABDA}" type="sibTrans" cxnId="{F11614FC-C0A8-4066-B57A-3C933B3D287F}">
      <dgm:prSet/>
      <dgm:spPr/>
      <dgm:t>
        <a:bodyPr/>
        <a:lstStyle/>
        <a:p>
          <a:endParaRPr lang="en-US"/>
        </a:p>
      </dgm:t>
    </dgm:pt>
    <dgm:pt modelId="{29C764F6-6329-4277-8436-7CF0A6ECCE05}">
      <dgm:prSet phldr="0"/>
      <dgm:spPr/>
      <dgm:t>
        <a:bodyPr/>
        <a:lstStyle/>
        <a:p>
          <a:pPr rtl="0"/>
          <a:r>
            <a:rPr lang="en-US" b="1">
              <a:solidFill>
                <a:srgbClr val="C00000"/>
              </a:solidFill>
              <a:latin typeface="Arial"/>
              <a:cs typeface="Arial"/>
            </a:rPr>
            <a:t>Resources</a:t>
          </a:r>
        </a:p>
      </dgm:t>
    </dgm:pt>
    <dgm:pt modelId="{94A359DB-BAC8-48BC-AE98-31C4D6B3BFDD}" type="parTrans" cxnId="{C3F0B03F-9B80-4102-831A-DD63CF609015}">
      <dgm:prSet/>
      <dgm:spPr/>
    </dgm:pt>
    <dgm:pt modelId="{42A6BDE8-407C-41BC-A0A7-FDB3DD7E844F}" type="sibTrans" cxnId="{C3F0B03F-9B80-4102-831A-DD63CF609015}">
      <dgm:prSet/>
      <dgm:spPr/>
      <dgm:t>
        <a:bodyPr/>
        <a:lstStyle/>
        <a:p>
          <a:endParaRPr lang="en-US"/>
        </a:p>
      </dgm:t>
    </dgm:pt>
    <dgm:pt modelId="{A4C145C7-9F4B-4E70-97E4-5FEF2904B70C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Logos</a:t>
          </a:r>
        </a:p>
      </dgm:t>
    </dgm:pt>
    <dgm:pt modelId="{89C33646-BC56-45FA-975D-FEB70EB32180}" type="parTrans" cxnId="{D1072032-BD13-40E0-BE18-E878DD89373A}">
      <dgm:prSet/>
      <dgm:spPr/>
    </dgm:pt>
    <dgm:pt modelId="{FD29D348-2CEA-48C1-88B3-03EDD04FA272}" type="sibTrans" cxnId="{D1072032-BD13-40E0-BE18-E878DD89373A}">
      <dgm:prSet/>
      <dgm:spPr/>
      <dgm:t>
        <a:bodyPr/>
        <a:lstStyle/>
        <a:p>
          <a:endParaRPr lang="en-US"/>
        </a:p>
      </dgm:t>
    </dgm:pt>
    <dgm:pt modelId="{208E76A1-5B28-4087-A404-6E2391CBF7A2}">
      <dgm:prSet phldr="0"/>
      <dgm:spPr/>
      <dgm:t>
        <a:bodyPr/>
        <a:lstStyle/>
        <a:p>
          <a:pPr rtl="0"/>
          <a:r>
            <a:rPr lang="en-US" err="1">
              <a:latin typeface="Arial"/>
              <a:cs typeface="Arial"/>
            </a:rPr>
            <a:t>Css</a:t>
          </a:r>
          <a:r>
            <a:rPr lang="en-US">
              <a:latin typeface="Arial"/>
              <a:cs typeface="Arial"/>
            </a:rPr>
            <a:t> files</a:t>
          </a:r>
        </a:p>
      </dgm:t>
    </dgm:pt>
    <dgm:pt modelId="{F0A5E99A-69F5-403D-ABF6-22B634F93523}" type="parTrans" cxnId="{7D90BF36-6D32-4C41-ABE4-4F748410E605}">
      <dgm:prSet/>
      <dgm:spPr/>
    </dgm:pt>
    <dgm:pt modelId="{472AC426-2FFE-492A-9E16-78546B72D490}" type="sibTrans" cxnId="{7D90BF36-6D32-4C41-ABE4-4F748410E605}">
      <dgm:prSet/>
      <dgm:spPr/>
      <dgm:t>
        <a:bodyPr/>
        <a:lstStyle/>
        <a:p>
          <a:endParaRPr lang="en-US"/>
        </a:p>
      </dgm:t>
    </dgm:pt>
    <dgm:pt modelId="{938AE24C-95A8-42FC-BC0E-C7BEA3212333}">
      <dgm:prSet phldr="0"/>
      <dgm:spPr/>
      <dgm:t>
        <a:bodyPr/>
        <a:lstStyle/>
        <a:p>
          <a:r>
            <a:rPr lang="en-US" err="1">
              <a:latin typeface="Arial"/>
              <a:cs typeface="Arial"/>
            </a:rPr>
            <a:t>Middlewares</a:t>
          </a:r>
        </a:p>
      </dgm:t>
    </dgm:pt>
    <dgm:pt modelId="{B52F77F1-8949-4EC8-A25E-CBC12EA94F1B}" type="parTrans" cxnId="{D91C4DE8-4FF7-421A-9327-5B4B22FE4F68}">
      <dgm:prSet/>
      <dgm:spPr/>
    </dgm:pt>
    <dgm:pt modelId="{2B928F05-A56C-47DE-B75C-2A9B492211B1}" type="sibTrans" cxnId="{D91C4DE8-4FF7-421A-9327-5B4B22FE4F68}">
      <dgm:prSet/>
      <dgm:spPr/>
      <dgm:t>
        <a:bodyPr/>
        <a:lstStyle/>
        <a:p>
          <a:endParaRPr lang="en-US"/>
        </a:p>
      </dgm:t>
    </dgm:pt>
    <dgm:pt modelId="{720062D5-52FD-43DA-97A3-1A8A778885B3}">
      <dgm:prSet phldr="0"/>
      <dgm:spPr/>
      <dgm:t>
        <a:bodyPr/>
        <a:lstStyle/>
        <a:p>
          <a:pPr rtl="0"/>
          <a:r>
            <a:rPr lang="en-US" b="1" err="1">
              <a:solidFill>
                <a:schemeClr val="accent4"/>
              </a:solidFill>
              <a:latin typeface="Arial"/>
              <a:cs typeface="Arial"/>
            </a:rPr>
            <a:t>Src</a:t>
          </a:r>
        </a:p>
      </dgm:t>
    </dgm:pt>
    <dgm:pt modelId="{A69CAAA0-E63B-467C-8430-5E794680A567}" type="parTrans" cxnId="{37EDBECA-68FE-49D5-B39B-DAB9FA4E90C7}">
      <dgm:prSet/>
      <dgm:spPr/>
    </dgm:pt>
    <dgm:pt modelId="{F9700044-ADEE-466D-A6E8-4E2B714D43A1}" type="sibTrans" cxnId="{37EDBECA-68FE-49D5-B39B-DAB9FA4E90C7}">
      <dgm:prSet/>
      <dgm:spPr/>
      <dgm:t>
        <a:bodyPr/>
        <a:lstStyle/>
        <a:p>
          <a:endParaRPr lang="en-US"/>
        </a:p>
      </dgm:t>
    </dgm:pt>
    <dgm:pt modelId="{E26D2748-8342-4C85-983A-175ECBB5FE7A}">
      <dgm:prSet phldr="0"/>
      <dgm:spPr/>
      <dgm:t>
        <a:bodyPr/>
        <a:lstStyle/>
        <a:p>
          <a:pPr rtl="0"/>
          <a:r>
            <a:rPr lang="en-US">
              <a:latin typeface="Arial"/>
              <a:cs typeface="Arial"/>
            </a:rPr>
            <a:t>Controllers</a:t>
          </a:r>
        </a:p>
      </dgm:t>
    </dgm:pt>
    <dgm:pt modelId="{48320ED3-43DD-4827-84CA-2FC690A360C3}" type="parTrans" cxnId="{5F8DF85F-0F59-4CC7-9D4C-9B2DA3C40BAD}">
      <dgm:prSet/>
      <dgm:spPr/>
    </dgm:pt>
    <dgm:pt modelId="{C8C017F0-3F32-40E4-B70B-5B537632FC17}" type="sibTrans" cxnId="{5F8DF85F-0F59-4CC7-9D4C-9B2DA3C40BAD}">
      <dgm:prSet/>
      <dgm:spPr/>
      <dgm:t>
        <a:bodyPr/>
        <a:lstStyle/>
        <a:p>
          <a:endParaRPr lang="en-US"/>
        </a:p>
      </dgm:t>
    </dgm:pt>
    <dgm:pt modelId="{5604D0D8-B477-449D-9518-8568FDA7AB50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Templates</a:t>
          </a:r>
        </a:p>
      </dgm:t>
    </dgm:pt>
    <dgm:pt modelId="{F55480E0-6857-4D9D-9555-20BF2813870F}" type="parTrans" cxnId="{AF29949E-0E45-4123-9861-7158C592197B}">
      <dgm:prSet/>
      <dgm:spPr/>
    </dgm:pt>
    <dgm:pt modelId="{014E8D6D-73C2-4460-9FB1-AF90369A7616}" type="sibTrans" cxnId="{AF29949E-0E45-4123-9861-7158C592197B}">
      <dgm:prSet/>
      <dgm:spPr/>
      <dgm:t>
        <a:bodyPr/>
        <a:lstStyle/>
        <a:p>
          <a:endParaRPr lang="en-US"/>
        </a:p>
      </dgm:t>
    </dgm:pt>
    <dgm:pt modelId="{829C6990-6431-4FEC-8E91-CCD836BE954A}">
      <dgm:prSet phldr="0"/>
      <dgm:spPr/>
      <dgm:t>
        <a:bodyPr/>
        <a:lstStyle/>
        <a:p>
          <a:r>
            <a:rPr lang="en-US" b="1">
              <a:solidFill>
                <a:schemeClr val="accent6">
                  <a:lumMod val="75000"/>
                </a:schemeClr>
              </a:solidFill>
              <a:latin typeface="Arial"/>
              <a:cs typeface="Arial"/>
            </a:rPr>
            <a:t>Tests</a:t>
          </a:r>
        </a:p>
      </dgm:t>
    </dgm:pt>
    <dgm:pt modelId="{BEB00D3B-30AB-4B31-ADF6-79ACECDAE1EF}" type="parTrans" cxnId="{23F93E07-BD4D-432E-8E7C-31B43FF03ECF}">
      <dgm:prSet/>
      <dgm:spPr/>
    </dgm:pt>
    <dgm:pt modelId="{F34D5F54-DF55-441F-87B3-5AB1D32AA020}" type="sibTrans" cxnId="{23F93E07-BD4D-432E-8E7C-31B43FF03ECF}">
      <dgm:prSet/>
      <dgm:spPr/>
      <dgm:t>
        <a:bodyPr/>
        <a:lstStyle/>
        <a:p>
          <a:endParaRPr lang="en-US"/>
        </a:p>
      </dgm:t>
    </dgm:pt>
    <dgm:pt modelId="{92E8A5BC-DD48-484E-BE72-CF059A8D26DE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Tests</a:t>
          </a:r>
        </a:p>
      </dgm:t>
    </dgm:pt>
    <dgm:pt modelId="{03EA2181-DD94-4865-BE65-B1961870C89D}" type="parTrans" cxnId="{05082762-E185-4B1E-BB7A-2C164E7AE51B}">
      <dgm:prSet/>
      <dgm:spPr/>
    </dgm:pt>
    <dgm:pt modelId="{8C1EAF23-D592-4250-B728-04959760FD6F}" type="sibTrans" cxnId="{05082762-E185-4B1E-BB7A-2C164E7AE51B}">
      <dgm:prSet/>
      <dgm:spPr/>
      <dgm:t>
        <a:bodyPr/>
        <a:lstStyle/>
        <a:p>
          <a:endParaRPr lang="en-US"/>
        </a:p>
      </dgm:t>
    </dgm:pt>
    <dgm:pt modelId="{A0752198-4BC1-4BF5-8315-E0C990E94BA8}">
      <dgm:prSet phldr="0"/>
      <dgm:spPr/>
      <dgm:t>
        <a:bodyPr/>
        <a:lstStyle/>
        <a:p>
          <a:r>
            <a:rPr lang="en-US" err="1">
              <a:latin typeface="Arial"/>
              <a:cs typeface="Arial"/>
            </a:rPr>
            <a:t>MockData</a:t>
          </a:r>
        </a:p>
      </dgm:t>
    </dgm:pt>
    <dgm:pt modelId="{CA009D74-DA94-49C3-80AA-F16C2510110F}" type="parTrans" cxnId="{FE8948E5-235A-4A7A-B665-3DD4D469B8F2}">
      <dgm:prSet/>
      <dgm:spPr/>
    </dgm:pt>
    <dgm:pt modelId="{FCD962F7-7062-4317-A9E1-8009D6A17B77}" type="sibTrans" cxnId="{FE8948E5-235A-4A7A-B665-3DD4D469B8F2}">
      <dgm:prSet/>
      <dgm:spPr/>
      <dgm:t>
        <a:bodyPr/>
        <a:lstStyle/>
        <a:p>
          <a:endParaRPr lang="en-US"/>
        </a:p>
      </dgm:t>
    </dgm:pt>
    <dgm:pt modelId="{03516375-7DB8-4319-B777-145384E8A647}">
      <dgm:prSet phldr="0"/>
      <dgm:spPr/>
      <dgm:t>
        <a:bodyPr/>
        <a:lstStyle/>
        <a:p>
          <a:r>
            <a:rPr lang="en-US" b="1">
              <a:solidFill>
                <a:schemeClr val="accent1"/>
              </a:solidFill>
              <a:latin typeface="Arial"/>
              <a:cs typeface="Arial"/>
            </a:rPr>
            <a:t>Config</a:t>
          </a:r>
        </a:p>
      </dgm:t>
    </dgm:pt>
    <dgm:pt modelId="{751C9449-F9A1-447B-BE8C-6C2FFF58A285}" type="parTrans" cxnId="{6AE5C299-80AB-4B6B-86BD-3060F748AB6A}">
      <dgm:prSet/>
      <dgm:spPr/>
    </dgm:pt>
    <dgm:pt modelId="{ADAEC220-0EE8-4576-B546-2D980C7E07FD}" type="sibTrans" cxnId="{6AE5C299-80AB-4B6B-86BD-3060F748AB6A}">
      <dgm:prSet/>
      <dgm:spPr/>
    </dgm:pt>
    <dgm:pt modelId="{08215A6F-FDBC-4331-A759-C707CF129A1D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Settings</a:t>
          </a:r>
        </a:p>
      </dgm:t>
    </dgm:pt>
    <dgm:pt modelId="{D27B0235-72AC-4FF4-A52D-B6F982D473CA}" type="parTrans" cxnId="{C9D0D47A-CDA6-4D8C-9833-F58CCF9114DA}">
      <dgm:prSet/>
      <dgm:spPr/>
    </dgm:pt>
    <dgm:pt modelId="{2820F2EC-3917-4F1C-A514-DC1A25EF12CF}" type="sibTrans" cxnId="{C9D0D47A-CDA6-4D8C-9833-F58CCF9114DA}">
      <dgm:prSet/>
      <dgm:spPr/>
    </dgm:pt>
    <dgm:pt modelId="{253695FB-1928-485B-B2A9-C6D200371CFC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Routes</a:t>
          </a:r>
        </a:p>
      </dgm:t>
    </dgm:pt>
    <dgm:pt modelId="{B73E6DED-4DEF-43D4-9A1A-67E2238F0E2C}" type="parTrans" cxnId="{28117EDA-1EB5-44FC-999E-7C65D5AC637E}">
      <dgm:prSet/>
      <dgm:spPr/>
    </dgm:pt>
    <dgm:pt modelId="{A4A9F1C3-DD8D-4823-B075-D2B371976F2A}" type="sibTrans" cxnId="{28117EDA-1EB5-44FC-999E-7C65D5AC637E}">
      <dgm:prSet/>
      <dgm:spPr/>
    </dgm:pt>
    <dgm:pt modelId="{FCF9E7D8-139B-45E4-AE4C-EDC65A0C8146}">
      <dgm:prSet phldr="0"/>
      <dgm:spPr/>
      <dgm:t>
        <a:bodyPr/>
        <a:lstStyle/>
        <a:p>
          <a:r>
            <a:rPr lang="en-US" b="1" i="0" u="none" strike="noStrike" cap="none" baseline="0" noProof="0">
              <a:latin typeface="Arial"/>
              <a:cs typeface="Arial"/>
            </a:rPr>
            <a:t>Config</a:t>
          </a:r>
          <a:endParaRPr lang="en-US"/>
        </a:p>
      </dgm:t>
    </dgm:pt>
    <dgm:pt modelId="{43ADC8EE-31B1-4981-A0B5-3E69D8EA3BDE}" type="parTrans" cxnId="{7B26D2E3-585D-4479-94E8-FB45B867BD85}">
      <dgm:prSet/>
      <dgm:spPr/>
    </dgm:pt>
    <dgm:pt modelId="{F33E7728-D6B6-4696-929B-3F068E9D676C}" type="sibTrans" cxnId="{7B26D2E3-585D-4479-94E8-FB45B867BD85}">
      <dgm:prSet/>
      <dgm:spPr/>
    </dgm:pt>
    <dgm:pt modelId="{16C4B6EF-382F-43F4-8EFD-46E72DFEBABD}">
      <dgm:prSet phldr="0"/>
      <dgm:spPr/>
      <dgm:t>
        <a:bodyPr/>
        <a:lstStyle/>
        <a:p>
          <a:pPr rtl="0"/>
          <a:r>
            <a:rPr lang="en-US" b="0" i="0" u="none" strike="noStrike" cap="none" baseline="0" noProof="0">
              <a:latin typeface="Arial"/>
              <a:cs typeface="Calibri Light" panose="020F0302020204030204"/>
            </a:rPr>
            <a:t>/</a:t>
          </a:r>
        </a:p>
      </dgm:t>
    </dgm:pt>
    <dgm:pt modelId="{92B1E9ED-6C67-4221-B394-7BB701CEA4D9}" type="parTrans" cxnId="{04850C73-7FAB-4218-8153-2B2A79D88413}">
      <dgm:prSet/>
      <dgm:spPr/>
    </dgm:pt>
    <dgm:pt modelId="{F1DCFCA1-721A-4909-821F-A5CE07FCA174}" type="sibTrans" cxnId="{04850C73-7FAB-4218-8153-2B2A79D88413}">
      <dgm:prSet/>
      <dgm:spPr/>
    </dgm:pt>
    <dgm:pt modelId="{A235CB40-B2ED-4ED3-9BE9-2F8C0769086F}" type="pres">
      <dgm:prSet presAssocID="{BAB3EF81-4003-4ABC-BD54-342BCC04347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0000D5A-5FE8-48C6-9F75-2D631A8A395E}" type="pres">
      <dgm:prSet presAssocID="{16C4B6EF-382F-43F4-8EFD-46E72DFEBABD}" presName="root" presStyleCnt="0"/>
      <dgm:spPr/>
    </dgm:pt>
    <dgm:pt modelId="{53323A8B-0CA6-484B-BB9A-F979437C05A6}" type="pres">
      <dgm:prSet presAssocID="{16C4B6EF-382F-43F4-8EFD-46E72DFEBABD}" presName="rootComposite" presStyleCnt="0"/>
      <dgm:spPr/>
    </dgm:pt>
    <dgm:pt modelId="{F8B0B0D6-8360-4C11-B65D-271A13A2F5C4}" type="pres">
      <dgm:prSet presAssocID="{16C4B6EF-382F-43F4-8EFD-46E72DFEBABD}" presName="rootText" presStyleLbl="node1" presStyleIdx="0" presStyleCnt="5"/>
      <dgm:spPr/>
    </dgm:pt>
    <dgm:pt modelId="{73AED540-2B98-4BBE-B124-CAE3BF63C2AC}" type="pres">
      <dgm:prSet presAssocID="{16C4B6EF-382F-43F4-8EFD-46E72DFEBABD}" presName="rootConnector" presStyleLbl="node1" presStyleIdx="0" presStyleCnt="5"/>
      <dgm:spPr/>
    </dgm:pt>
    <dgm:pt modelId="{D63B83FD-F35A-46EB-9CF3-49A2A9D0401C}" type="pres">
      <dgm:prSet presAssocID="{16C4B6EF-382F-43F4-8EFD-46E72DFEBABD}" presName="childShape" presStyleCnt="0"/>
      <dgm:spPr/>
    </dgm:pt>
    <dgm:pt modelId="{A10A9EAB-DB1E-45EF-918A-78FFBB49373F}" type="pres">
      <dgm:prSet presAssocID="{43ADC8EE-31B1-4981-A0B5-3E69D8EA3BDE}" presName="Name13" presStyleLbl="parChTrans1D2" presStyleIdx="0" presStyleCnt="14"/>
      <dgm:spPr/>
    </dgm:pt>
    <dgm:pt modelId="{E7C214CB-2BA9-4E72-A996-702D14B265EB}" type="pres">
      <dgm:prSet presAssocID="{FCF9E7D8-139B-45E4-AE4C-EDC65A0C8146}" presName="childText" presStyleLbl="bgAcc1" presStyleIdx="0" presStyleCnt="14">
        <dgm:presLayoutVars>
          <dgm:bulletEnabled val="1"/>
        </dgm:presLayoutVars>
      </dgm:prSet>
      <dgm:spPr/>
    </dgm:pt>
    <dgm:pt modelId="{6C1DEB79-3D18-49A5-8ED7-357BC53B0D3A}" type="pres">
      <dgm:prSet presAssocID="{2D5DCE7C-D924-43FA-BC19-D03C2970925A}" presName="Name13" presStyleLbl="parChTrans1D2" presStyleIdx="1" presStyleCnt="14"/>
      <dgm:spPr/>
    </dgm:pt>
    <dgm:pt modelId="{EDE9C8E6-E765-4250-BA3C-85F4368640F9}" type="pres">
      <dgm:prSet presAssocID="{019E69C3-3CA7-4A47-9A0D-7A83D75C17E5}" presName="childText" presStyleLbl="bgAcc1" presStyleIdx="1" presStyleCnt="14">
        <dgm:presLayoutVars>
          <dgm:bulletEnabled val="1"/>
        </dgm:presLayoutVars>
      </dgm:prSet>
      <dgm:spPr/>
    </dgm:pt>
    <dgm:pt modelId="{44FE76A4-790F-45F9-BE7C-7AAEBFBD4532}" type="pres">
      <dgm:prSet presAssocID="{AF083CCB-637A-4992-8478-1173E90B4725}" presName="Name13" presStyleLbl="parChTrans1D2" presStyleIdx="2" presStyleCnt="14"/>
      <dgm:spPr/>
    </dgm:pt>
    <dgm:pt modelId="{8F78B62C-73AB-4B26-82FF-5AE7727623B4}" type="pres">
      <dgm:prSet presAssocID="{098EBAAC-F105-48E8-BF0F-04FD243488D2}" presName="childText" presStyleLbl="bgAcc1" presStyleIdx="2" presStyleCnt="14">
        <dgm:presLayoutVars>
          <dgm:bulletEnabled val="1"/>
        </dgm:presLayoutVars>
      </dgm:prSet>
      <dgm:spPr/>
    </dgm:pt>
    <dgm:pt modelId="{6F438821-6DC3-4D89-A719-285B9B65C0E1}" type="pres">
      <dgm:prSet presAssocID="{71A3799E-0A82-4BDD-97B4-61EDD8F646D3}" presName="Name13" presStyleLbl="parChTrans1D2" presStyleIdx="3" presStyleCnt="14"/>
      <dgm:spPr/>
    </dgm:pt>
    <dgm:pt modelId="{F900EA90-9410-4A55-84E8-2872A0BC18D3}" type="pres">
      <dgm:prSet presAssocID="{1914CDFC-9C3D-4967-B5FB-5DB15478434A}" presName="childText" presStyleLbl="bgAcc1" presStyleIdx="3" presStyleCnt="14">
        <dgm:presLayoutVars>
          <dgm:bulletEnabled val="1"/>
        </dgm:presLayoutVars>
      </dgm:prSet>
      <dgm:spPr/>
    </dgm:pt>
    <dgm:pt modelId="{048D191A-57AC-4C92-910C-9736A4E79061}" type="pres">
      <dgm:prSet presAssocID="{03516375-7DB8-4319-B777-145384E8A647}" presName="root" presStyleCnt="0"/>
      <dgm:spPr/>
    </dgm:pt>
    <dgm:pt modelId="{461BA0DF-7ADD-4DF5-9F6B-EF7EA0033D77}" type="pres">
      <dgm:prSet presAssocID="{03516375-7DB8-4319-B777-145384E8A647}" presName="rootComposite" presStyleCnt="0"/>
      <dgm:spPr/>
    </dgm:pt>
    <dgm:pt modelId="{D7B722D2-7128-4AA1-9BD1-E5674480B3D4}" type="pres">
      <dgm:prSet presAssocID="{03516375-7DB8-4319-B777-145384E8A647}" presName="rootText" presStyleLbl="node1" presStyleIdx="1" presStyleCnt="5"/>
      <dgm:spPr/>
    </dgm:pt>
    <dgm:pt modelId="{4B01CD19-B842-43A9-8C54-AD615228CA53}" type="pres">
      <dgm:prSet presAssocID="{03516375-7DB8-4319-B777-145384E8A647}" presName="rootConnector" presStyleLbl="node1" presStyleIdx="1" presStyleCnt="5"/>
      <dgm:spPr/>
    </dgm:pt>
    <dgm:pt modelId="{4261A11A-F6D8-4878-9C91-B14A575F10B8}" type="pres">
      <dgm:prSet presAssocID="{03516375-7DB8-4319-B777-145384E8A647}" presName="childShape" presStyleCnt="0"/>
      <dgm:spPr/>
    </dgm:pt>
    <dgm:pt modelId="{0D34B319-3A85-4B45-83E7-4B76903600E7}" type="pres">
      <dgm:prSet presAssocID="{D27B0235-72AC-4FF4-A52D-B6F982D473CA}" presName="Name13" presStyleLbl="parChTrans1D2" presStyleIdx="4" presStyleCnt="14"/>
      <dgm:spPr/>
    </dgm:pt>
    <dgm:pt modelId="{3454312E-EDB9-4CDA-A0B3-12C00A974DFC}" type="pres">
      <dgm:prSet presAssocID="{08215A6F-FDBC-4331-A759-C707CF129A1D}" presName="childText" presStyleLbl="bgAcc1" presStyleIdx="4" presStyleCnt="14">
        <dgm:presLayoutVars>
          <dgm:bulletEnabled val="1"/>
        </dgm:presLayoutVars>
      </dgm:prSet>
      <dgm:spPr/>
    </dgm:pt>
    <dgm:pt modelId="{8606555E-E397-4FEF-B124-8D7C57BDC5AA}" type="pres">
      <dgm:prSet presAssocID="{B73E6DED-4DEF-43D4-9A1A-67E2238F0E2C}" presName="Name13" presStyleLbl="parChTrans1D2" presStyleIdx="5" presStyleCnt="14"/>
      <dgm:spPr/>
    </dgm:pt>
    <dgm:pt modelId="{A7270F30-81E7-416E-B2B5-84EB0CF78B98}" type="pres">
      <dgm:prSet presAssocID="{253695FB-1928-485B-B2A9-C6D200371CFC}" presName="childText" presStyleLbl="bgAcc1" presStyleIdx="5" presStyleCnt="14">
        <dgm:presLayoutVars>
          <dgm:bulletEnabled val="1"/>
        </dgm:presLayoutVars>
      </dgm:prSet>
      <dgm:spPr/>
    </dgm:pt>
    <dgm:pt modelId="{C6A34179-0DD2-4D48-8A99-C0D88CF2FF04}" type="pres">
      <dgm:prSet presAssocID="{29C764F6-6329-4277-8436-7CF0A6ECCE05}" presName="root" presStyleCnt="0"/>
      <dgm:spPr/>
    </dgm:pt>
    <dgm:pt modelId="{2483EAA8-C363-4CEB-ABB8-B23806FABE45}" type="pres">
      <dgm:prSet presAssocID="{29C764F6-6329-4277-8436-7CF0A6ECCE05}" presName="rootComposite" presStyleCnt="0"/>
      <dgm:spPr/>
    </dgm:pt>
    <dgm:pt modelId="{E0221221-D684-4480-BB7F-9E115BCAE867}" type="pres">
      <dgm:prSet presAssocID="{29C764F6-6329-4277-8436-7CF0A6ECCE05}" presName="rootText" presStyleLbl="node1" presStyleIdx="2" presStyleCnt="5"/>
      <dgm:spPr/>
    </dgm:pt>
    <dgm:pt modelId="{D82649B7-B9B9-40A0-9132-D51E114BF959}" type="pres">
      <dgm:prSet presAssocID="{29C764F6-6329-4277-8436-7CF0A6ECCE05}" presName="rootConnector" presStyleLbl="node1" presStyleIdx="2" presStyleCnt="5"/>
      <dgm:spPr/>
    </dgm:pt>
    <dgm:pt modelId="{D148549F-AA3B-49F1-9A97-7D19E035845F}" type="pres">
      <dgm:prSet presAssocID="{29C764F6-6329-4277-8436-7CF0A6ECCE05}" presName="childShape" presStyleCnt="0"/>
      <dgm:spPr/>
    </dgm:pt>
    <dgm:pt modelId="{7BA743B2-725B-4C27-B6D5-31AF66E2E0AD}" type="pres">
      <dgm:prSet presAssocID="{F6F4B107-9F0A-4024-80A7-0029773EC836}" presName="Name13" presStyleLbl="parChTrans1D2" presStyleIdx="6" presStyleCnt="14"/>
      <dgm:spPr/>
    </dgm:pt>
    <dgm:pt modelId="{CF3E2ECD-C3F5-4A7D-941C-9ADAA9793BDE}" type="pres">
      <dgm:prSet presAssocID="{8210AB2A-7E8E-4C99-9EF6-FAC9B8CDF520}" presName="childText" presStyleLbl="bgAcc1" presStyleIdx="6" presStyleCnt="14">
        <dgm:presLayoutVars>
          <dgm:bulletEnabled val="1"/>
        </dgm:presLayoutVars>
      </dgm:prSet>
      <dgm:spPr/>
    </dgm:pt>
    <dgm:pt modelId="{12E6A95B-168E-46D7-A7CF-840156EBC9CE}" type="pres">
      <dgm:prSet presAssocID="{89C33646-BC56-45FA-975D-FEB70EB32180}" presName="Name13" presStyleLbl="parChTrans1D2" presStyleIdx="7" presStyleCnt="14"/>
      <dgm:spPr/>
    </dgm:pt>
    <dgm:pt modelId="{A65FD013-C983-4057-A280-281C581E78C8}" type="pres">
      <dgm:prSet presAssocID="{A4C145C7-9F4B-4E70-97E4-5FEF2904B70C}" presName="childText" presStyleLbl="bgAcc1" presStyleIdx="7" presStyleCnt="14">
        <dgm:presLayoutVars>
          <dgm:bulletEnabled val="1"/>
        </dgm:presLayoutVars>
      </dgm:prSet>
      <dgm:spPr/>
    </dgm:pt>
    <dgm:pt modelId="{89C666B4-AF70-407A-9747-6D621ABD8236}" type="pres">
      <dgm:prSet presAssocID="{F0A5E99A-69F5-403D-ABF6-22B634F93523}" presName="Name13" presStyleLbl="parChTrans1D2" presStyleIdx="8" presStyleCnt="14"/>
      <dgm:spPr/>
    </dgm:pt>
    <dgm:pt modelId="{54E1F1C7-E876-4919-90E7-9FBE45DA558B}" type="pres">
      <dgm:prSet presAssocID="{208E76A1-5B28-4087-A404-6E2391CBF7A2}" presName="childText" presStyleLbl="bgAcc1" presStyleIdx="8" presStyleCnt="14">
        <dgm:presLayoutVars>
          <dgm:bulletEnabled val="1"/>
        </dgm:presLayoutVars>
      </dgm:prSet>
      <dgm:spPr/>
    </dgm:pt>
    <dgm:pt modelId="{25362F4D-D255-4D77-8E55-A8C2175CCE62}" type="pres">
      <dgm:prSet presAssocID="{720062D5-52FD-43DA-97A3-1A8A778885B3}" presName="root" presStyleCnt="0"/>
      <dgm:spPr/>
    </dgm:pt>
    <dgm:pt modelId="{BA994718-AA67-406C-BF30-4A4CB15C3F28}" type="pres">
      <dgm:prSet presAssocID="{720062D5-52FD-43DA-97A3-1A8A778885B3}" presName="rootComposite" presStyleCnt="0"/>
      <dgm:spPr/>
    </dgm:pt>
    <dgm:pt modelId="{161D1321-EF04-442D-9F06-7A95544F95C3}" type="pres">
      <dgm:prSet presAssocID="{720062D5-52FD-43DA-97A3-1A8A778885B3}" presName="rootText" presStyleLbl="node1" presStyleIdx="3" presStyleCnt="5"/>
      <dgm:spPr/>
    </dgm:pt>
    <dgm:pt modelId="{620FE98D-4B0C-4966-B84C-D49412F5E6C3}" type="pres">
      <dgm:prSet presAssocID="{720062D5-52FD-43DA-97A3-1A8A778885B3}" presName="rootConnector" presStyleLbl="node1" presStyleIdx="3" presStyleCnt="5"/>
      <dgm:spPr/>
    </dgm:pt>
    <dgm:pt modelId="{A2A50539-32B7-4C81-B640-FAC00AF63AB6}" type="pres">
      <dgm:prSet presAssocID="{720062D5-52FD-43DA-97A3-1A8A778885B3}" presName="childShape" presStyleCnt="0"/>
      <dgm:spPr/>
    </dgm:pt>
    <dgm:pt modelId="{D5C30579-5667-45B8-8090-B658F5AB8872}" type="pres">
      <dgm:prSet presAssocID="{48320ED3-43DD-4827-84CA-2FC690A360C3}" presName="Name13" presStyleLbl="parChTrans1D2" presStyleIdx="9" presStyleCnt="14"/>
      <dgm:spPr/>
    </dgm:pt>
    <dgm:pt modelId="{CC93A65C-6BBB-4F47-9EDE-CDE39BE9CE50}" type="pres">
      <dgm:prSet presAssocID="{E26D2748-8342-4C85-983A-175ECBB5FE7A}" presName="childText" presStyleLbl="bgAcc1" presStyleIdx="9" presStyleCnt="14">
        <dgm:presLayoutVars>
          <dgm:bulletEnabled val="1"/>
        </dgm:presLayoutVars>
      </dgm:prSet>
      <dgm:spPr/>
    </dgm:pt>
    <dgm:pt modelId="{55E949E8-8225-40E5-AA91-6A2BF9C051A9}" type="pres">
      <dgm:prSet presAssocID="{B52F77F1-8949-4EC8-A25E-CBC12EA94F1B}" presName="Name13" presStyleLbl="parChTrans1D2" presStyleIdx="10" presStyleCnt="14"/>
      <dgm:spPr/>
    </dgm:pt>
    <dgm:pt modelId="{85D8A37C-C22E-48C3-B771-2FA6EA3E7FF1}" type="pres">
      <dgm:prSet presAssocID="{938AE24C-95A8-42FC-BC0E-C7BEA3212333}" presName="childText" presStyleLbl="bgAcc1" presStyleIdx="10" presStyleCnt="14">
        <dgm:presLayoutVars>
          <dgm:bulletEnabled val="1"/>
        </dgm:presLayoutVars>
      </dgm:prSet>
      <dgm:spPr/>
    </dgm:pt>
    <dgm:pt modelId="{E8DB506A-40B7-433B-8D4E-5DB222D7E0B0}" type="pres">
      <dgm:prSet presAssocID="{F55480E0-6857-4D9D-9555-20BF2813870F}" presName="Name13" presStyleLbl="parChTrans1D2" presStyleIdx="11" presStyleCnt="14"/>
      <dgm:spPr/>
    </dgm:pt>
    <dgm:pt modelId="{807A6352-E888-4702-B73A-8D1BF96568A6}" type="pres">
      <dgm:prSet presAssocID="{5604D0D8-B477-449D-9518-8568FDA7AB50}" presName="childText" presStyleLbl="bgAcc1" presStyleIdx="11" presStyleCnt="14">
        <dgm:presLayoutVars>
          <dgm:bulletEnabled val="1"/>
        </dgm:presLayoutVars>
      </dgm:prSet>
      <dgm:spPr/>
    </dgm:pt>
    <dgm:pt modelId="{D94D1FB3-EED4-44D5-8A64-107E15EFA504}" type="pres">
      <dgm:prSet presAssocID="{829C6990-6431-4FEC-8E91-CCD836BE954A}" presName="root" presStyleCnt="0"/>
      <dgm:spPr/>
    </dgm:pt>
    <dgm:pt modelId="{DDE732FF-E6EE-4697-B176-F115BB884938}" type="pres">
      <dgm:prSet presAssocID="{829C6990-6431-4FEC-8E91-CCD836BE954A}" presName="rootComposite" presStyleCnt="0"/>
      <dgm:spPr/>
    </dgm:pt>
    <dgm:pt modelId="{210C3553-AB59-4C41-870E-18799D52319D}" type="pres">
      <dgm:prSet presAssocID="{829C6990-6431-4FEC-8E91-CCD836BE954A}" presName="rootText" presStyleLbl="node1" presStyleIdx="4" presStyleCnt="5"/>
      <dgm:spPr/>
    </dgm:pt>
    <dgm:pt modelId="{3D679B1E-A7E5-4F2A-B766-12A946640004}" type="pres">
      <dgm:prSet presAssocID="{829C6990-6431-4FEC-8E91-CCD836BE954A}" presName="rootConnector" presStyleLbl="node1" presStyleIdx="4" presStyleCnt="5"/>
      <dgm:spPr/>
    </dgm:pt>
    <dgm:pt modelId="{0FB113EE-8B88-4D2C-B619-DA56D9CE055C}" type="pres">
      <dgm:prSet presAssocID="{829C6990-6431-4FEC-8E91-CCD836BE954A}" presName="childShape" presStyleCnt="0"/>
      <dgm:spPr/>
    </dgm:pt>
    <dgm:pt modelId="{D4450757-756F-494D-8541-22D6BBA1EEBB}" type="pres">
      <dgm:prSet presAssocID="{03EA2181-DD94-4865-BE65-B1961870C89D}" presName="Name13" presStyleLbl="parChTrans1D2" presStyleIdx="12" presStyleCnt="14"/>
      <dgm:spPr/>
    </dgm:pt>
    <dgm:pt modelId="{E470A340-4213-41CA-8B4B-44456ABBB282}" type="pres">
      <dgm:prSet presAssocID="{92E8A5BC-DD48-484E-BE72-CF059A8D26DE}" presName="childText" presStyleLbl="bgAcc1" presStyleIdx="12" presStyleCnt="14">
        <dgm:presLayoutVars>
          <dgm:bulletEnabled val="1"/>
        </dgm:presLayoutVars>
      </dgm:prSet>
      <dgm:spPr/>
    </dgm:pt>
    <dgm:pt modelId="{720E520B-8B85-4535-AA88-EE9EFCC180B2}" type="pres">
      <dgm:prSet presAssocID="{CA009D74-DA94-49C3-80AA-F16C2510110F}" presName="Name13" presStyleLbl="parChTrans1D2" presStyleIdx="13" presStyleCnt="14"/>
      <dgm:spPr/>
    </dgm:pt>
    <dgm:pt modelId="{59773BDB-372A-4A35-97F2-917D559B81CA}" type="pres">
      <dgm:prSet presAssocID="{A0752198-4BC1-4BF5-8315-E0C990E94BA8}" presName="childText" presStyleLbl="bgAcc1" presStyleIdx="13" presStyleCnt="14">
        <dgm:presLayoutVars>
          <dgm:bulletEnabled val="1"/>
        </dgm:presLayoutVars>
      </dgm:prSet>
      <dgm:spPr/>
    </dgm:pt>
  </dgm:ptLst>
  <dgm:cxnLst>
    <dgm:cxn modelId="{2EC94F02-D71F-4B03-966D-78A17BD118C8}" type="presOf" srcId="{16C4B6EF-382F-43F4-8EFD-46E72DFEBABD}" destId="{F8B0B0D6-8360-4C11-B65D-271A13A2F5C4}" srcOrd="0" destOrd="0" presId="urn:microsoft.com/office/officeart/2005/8/layout/hierarchy3"/>
    <dgm:cxn modelId="{E5E35902-FA61-48E2-99CB-AFB808D89B85}" srcId="{16C4B6EF-382F-43F4-8EFD-46E72DFEBABD}" destId="{1914CDFC-9C3D-4967-B5FB-5DB15478434A}" srcOrd="3" destOrd="0" parTransId="{71A3799E-0A82-4BDD-97B4-61EDD8F646D3}" sibTransId="{9001D641-A63F-4FF4-947A-6C4067BF5ECE}"/>
    <dgm:cxn modelId="{0AF9CB02-5511-4737-8569-C81E9E48BA21}" type="presOf" srcId="{2D5DCE7C-D924-43FA-BC19-D03C2970925A}" destId="{6C1DEB79-3D18-49A5-8ED7-357BC53B0D3A}" srcOrd="0" destOrd="0" presId="urn:microsoft.com/office/officeart/2005/8/layout/hierarchy3"/>
    <dgm:cxn modelId="{38924706-F46B-4C57-8565-30F1209A894E}" type="presOf" srcId="{AF083CCB-637A-4992-8478-1173E90B4725}" destId="{44FE76A4-790F-45F9-BE7C-7AAEBFBD4532}" srcOrd="0" destOrd="0" presId="urn:microsoft.com/office/officeart/2005/8/layout/hierarchy3"/>
    <dgm:cxn modelId="{23F93E07-BD4D-432E-8E7C-31B43FF03ECF}" srcId="{BAB3EF81-4003-4ABC-BD54-342BCC043478}" destId="{829C6990-6431-4FEC-8E91-CCD836BE954A}" srcOrd="4" destOrd="0" parTransId="{BEB00D3B-30AB-4B31-ADF6-79ACECDAE1EF}" sibTransId="{F34D5F54-DF55-441F-87B3-5AB1D32AA020}"/>
    <dgm:cxn modelId="{C48C490F-9B37-4CB5-9C14-47F67383A80E}" type="presOf" srcId="{03EA2181-DD94-4865-BE65-B1961870C89D}" destId="{D4450757-756F-494D-8541-22D6BBA1EEBB}" srcOrd="0" destOrd="0" presId="urn:microsoft.com/office/officeart/2005/8/layout/hierarchy3"/>
    <dgm:cxn modelId="{10955510-CBEC-4951-8108-ED62A5A22534}" type="presOf" srcId="{829C6990-6431-4FEC-8E91-CCD836BE954A}" destId="{3D679B1E-A7E5-4F2A-B766-12A946640004}" srcOrd="1" destOrd="0" presId="urn:microsoft.com/office/officeart/2005/8/layout/hierarchy3"/>
    <dgm:cxn modelId="{68A67624-A901-4EFF-8FC1-C6CA234B4431}" type="presOf" srcId="{A0752198-4BC1-4BF5-8315-E0C990E94BA8}" destId="{59773BDB-372A-4A35-97F2-917D559B81CA}" srcOrd="0" destOrd="0" presId="urn:microsoft.com/office/officeart/2005/8/layout/hierarchy3"/>
    <dgm:cxn modelId="{17EBF329-1F3B-4CA0-A6EF-8121FAE1FE26}" type="presOf" srcId="{48320ED3-43DD-4827-84CA-2FC690A360C3}" destId="{D5C30579-5667-45B8-8090-B658F5AB8872}" srcOrd="0" destOrd="0" presId="urn:microsoft.com/office/officeart/2005/8/layout/hierarchy3"/>
    <dgm:cxn modelId="{5850D22D-CD11-4DF5-B394-B7B9E94B26D3}" srcId="{16C4B6EF-382F-43F4-8EFD-46E72DFEBABD}" destId="{098EBAAC-F105-48E8-BF0F-04FD243488D2}" srcOrd="2" destOrd="0" parTransId="{AF083CCB-637A-4992-8478-1173E90B4725}" sibTransId="{97EE3320-A611-4704-AF96-BC01E3F3DAD2}"/>
    <dgm:cxn modelId="{D1072032-BD13-40E0-BE18-E878DD89373A}" srcId="{29C764F6-6329-4277-8436-7CF0A6ECCE05}" destId="{A4C145C7-9F4B-4E70-97E4-5FEF2904B70C}" srcOrd="1" destOrd="0" parTransId="{89C33646-BC56-45FA-975D-FEB70EB32180}" sibTransId="{FD29D348-2CEA-48C1-88B3-03EDD04FA272}"/>
    <dgm:cxn modelId="{7D90BF36-6D32-4C41-ABE4-4F748410E605}" srcId="{29C764F6-6329-4277-8436-7CF0A6ECCE05}" destId="{208E76A1-5B28-4087-A404-6E2391CBF7A2}" srcOrd="2" destOrd="0" parTransId="{F0A5E99A-69F5-403D-ABF6-22B634F93523}" sibTransId="{472AC426-2FFE-492A-9E16-78546B72D490}"/>
    <dgm:cxn modelId="{471F9738-122D-455A-B310-4FE5FAF8340B}" type="presOf" srcId="{08215A6F-FDBC-4331-A759-C707CF129A1D}" destId="{3454312E-EDB9-4CDA-A0B3-12C00A974DFC}" srcOrd="0" destOrd="0" presId="urn:microsoft.com/office/officeart/2005/8/layout/hierarchy3"/>
    <dgm:cxn modelId="{8A1ABB3A-FE43-4C7E-89B1-CEFDC78FF19E}" type="presOf" srcId="{BAB3EF81-4003-4ABC-BD54-342BCC043478}" destId="{A235CB40-B2ED-4ED3-9BE9-2F8C0769086F}" srcOrd="0" destOrd="0" presId="urn:microsoft.com/office/officeart/2005/8/layout/hierarchy3"/>
    <dgm:cxn modelId="{F7679D3D-A9DB-48BC-84C5-051637A7EFD5}" type="presOf" srcId="{1914CDFC-9C3D-4967-B5FB-5DB15478434A}" destId="{F900EA90-9410-4A55-84E8-2872A0BC18D3}" srcOrd="0" destOrd="0" presId="urn:microsoft.com/office/officeart/2005/8/layout/hierarchy3"/>
    <dgm:cxn modelId="{0F96073F-5EE4-4637-82E2-BBF943C655C7}" type="presOf" srcId="{92E8A5BC-DD48-484E-BE72-CF059A8D26DE}" destId="{E470A340-4213-41CA-8B4B-44456ABBB282}" srcOrd="0" destOrd="0" presId="urn:microsoft.com/office/officeart/2005/8/layout/hierarchy3"/>
    <dgm:cxn modelId="{C3F0B03F-9B80-4102-831A-DD63CF609015}" srcId="{BAB3EF81-4003-4ABC-BD54-342BCC043478}" destId="{29C764F6-6329-4277-8436-7CF0A6ECCE05}" srcOrd="2" destOrd="0" parTransId="{94A359DB-BAC8-48BC-AE98-31C4D6B3BFDD}" sibTransId="{42A6BDE8-407C-41BC-A0A7-FDB3DD7E844F}"/>
    <dgm:cxn modelId="{059DE040-9A1D-4B8E-A6E0-A1A7D5E96F0F}" type="presOf" srcId="{B73E6DED-4DEF-43D4-9A1A-67E2238F0E2C}" destId="{8606555E-E397-4FEF-B124-8D7C57BDC5AA}" srcOrd="0" destOrd="0" presId="urn:microsoft.com/office/officeart/2005/8/layout/hierarchy3"/>
    <dgm:cxn modelId="{0FA65B5B-F40D-4C30-9F59-79D54B742705}" type="presOf" srcId="{5604D0D8-B477-449D-9518-8568FDA7AB50}" destId="{807A6352-E888-4702-B73A-8D1BF96568A6}" srcOrd="0" destOrd="0" presId="urn:microsoft.com/office/officeart/2005/8/layout/hierarchy3"/>
    <dgm:cxn modelId="{AD443E5D-A39A-4D88-BFB9-F55811DDC06B}" type="presOf" srcId="{CA009D74-DA94-49C3-80AA-F16C2510110F}" destId="{720E520B-8B85-4535-AA88-EE9EFCC180B2}" srcOrd="0" destOrd="0" presId="urn:microsoft.com/office/officeart/2005/8/layout/hierarchy3"/>
    <dgm:cxn modelId="{5F8DF85F-0F59-4CC7-9D4C-9B2DA3C40BAD}" srcId="{720062D5-52FD-43DA-97A3-1A8A778885B3}" destId="{E26D2748-8342-4C85-983A-175ECBB5FE7A}" srcOrd="0" destOrd="0" parTransId="{48320ED3-43DD-4827-84CA-2FC690A360C3}" sibTransId="{C8C017F0-3F32-40E4-B70B-5B537632FC17}"/>
    <dgm:cxn modelId="{05082762-E185-4B1E-BB7A-2C164E7AE51B}" srcId="{829C6990-6431-4FEC-8E91-CCD836BE954A}" destId="{92E8A5BC-DD48-484E-BE72-CF059A8D26DE}" srcOrd="0" destOrd="0" parTransId="{03EA2181-DD94-4865-BE65-B1961870C89D}" sibTransId="{8C1EAF23-D592-4250-B728-04959760FD6F}"/>
    <dgm:cxn modelId="{0C8E2164-36BD-4DF9-A060-32CA57AE865D}" srcId="{16C4B6EF-382F-43F4-8EFD-46E72DFEBABD}" destId="{019E69C3-3CA7-4A47-9A0D-7A83D75C17E5}" srcOrd="1" destOrd="0" parTransId="{2D5DCE7C-D924-43FA-BC19-D03C2970925A}" sibTransId="{F64B7C31-2BD9-4B46-BE5B-85AB9E2C48C0}"/>
    <dgm:cxn modelId="{DC0AE769-EC97-46F4-A293-7CEAF16E193F}" type="presOf" srcId="{B52F77F1-8949-4EC8-A25E-CBC12EA94F1B}" destId="{55E949E8-8225-40E5-AA91-6A2BF9C051A9}" srcOrd="0" destOrd="0" presId="urn:microsoft.com/office/officeart/2005/8/layout/hierarchy3"/>
    <dgm:cxn modelId="{1BCE626D-0EBB-478E-9E7F-105AAB0700DB}" type="presOf" srcId="{829C6990-6431-4FEC-8E91-CCD836BE954A}" destId="{210C3553-AB59-4C41-870E-18799D52319D}" srcOrd="0" destOrd="0" presId="urn:microsoft.com/office/officeart/2005/8/layout/hierarchy3"/>
    <dgm:cxn modelId="{2260BF4E-D50F-41B7-9F71-BD5F6F99EEFF}" type="presOf" srcId="{019E69C3-3CA7-4A47-9A0D-7A83D75C17E5}" destId="{EDE9C8E6-E765-4250-BA3C-85F4368640F9}" srcOrd="0" destOrd="0" presId="urn:microsoft.com/office/officeart/2005/8/layout/hierarchy3"/>
    <dgm:cxn modelId="{814B9070-DBB6-4989-9FA0-D953C48433D8}" type="presOf" srcId="{8210AB2A-7E8E-4C99-9EF6-FAC9B8CDF520}" destId="{CF3E2ECD-C3F5-4A7D-941C-9ADAA9793BDE}" srcOrd="0" destOrd="0" presId="urn:microsoft.com/office/officeart/2005/8/layout/hierarchy3"/>
    <dgm:cxn modelId="{04850C73-7FAB-4218-8153-2B2A79D88413}" srcId="{BAB3EF81-4003-4ABC-BD54-342BCC043478}" destId="{16C4B6EF-382F-43F4-8EFD-46E72DFEBABD}" srcOrd="0" destOrd="0" parTransId="{92B1E9ED-6C67-4221-B394-7BB701CEA4D9}" sibTransId="{F1DCFCA1-721A-4909-821F-A5CE07FCA174}"/>
    <dgm:cxn modelId="{FD15485A-7816-4858-95A1-8B3D6C0CBDCB}" type="presOf" srcId="{29C764F6-6329-4277-8436-7CF0A6ECCE05}" destId="{D82649B7-B9B9-40A0-9132-D51E114BF959}" srcOrd="1" destOrd="0" presId="urn:microsoft.com/office/officeart/2005/8/layout/hierarchy3"/>
    <dgm:cxn modelId="{C9D0D47A-CDA6-4D8C-9833-F58CCF9114DA}" srcId="{03516375-7DB8-4319-B777-145384E8A647}" destId="{08215A6F-FDBC-4331-A759-C707CF129A1D}" srcOrd="0" destOrd="0" parTransId="{D27B0235-72AC-4FF4-A52D-B6F982D473CA}" sibTransId="{2820F2EC-3917-4F1C-A514-DC1A25EF12CF}"/>
    <dgm:cxn modelId="{1152C182-5B4E-4A98-A830-72B1C52CF786}" type="presOf" srcId="{43ADC8EE-31B1-4981-A0B5-3E69D8EA3BDE}" destId="{A10A9EAB-DB1E-45EF-918A-78FFBB49373F}" srcOrd="0" destOrd="0" presId="urn:microsoft.com/office/officeart/2005/8/layout/hierarchy3"/>
    <dgm:cxn modelId="{F4BA438E-E807-4F95-95A6-2B6ED0B4571F}" type="presOf" srcId="{253695FB-1928-485B-B2A9-C6D200371CFC}" destId="{A7270F30-81E7-416E-B2B5-84EB0CF78B98}" srcOrd="0" destOrd="0" presId="urn:microsoft.com/office/officeart/2005/8/layout/hierarchy3"/>
    <dgm:cxn modelId="{A5D5A990-E538-463B-AFF8-AC9ABE69AC56}" type="presOf" srcId="{F55480E0-6857-4D9D-9555-20BF2813870F}" destId="{E8DB506A-40B7-433B-8D4E-5DB222D7E0B0}" srcOrd="0" destOrd="0" presId="urn:microsoft.com/office/officeart/2005/8/layout/hierarchy3"/>
    <dgm:cxn modelId="{84F9FE91-0F5D-4A8C-9098-C98A88F366EE}" type="presOf" srcId="{29C764F6-6329-4277-8436-7CF0A6ECCE05}" destId="{E0221221-D684-4480-BB7F-9E115BCAE867}" srcOrd="0" destOrd="0" presId="urn:microsoft.com/office/officeart/2005/8/layout/hierarchy3"/>
    <dgm:cxn modelId="{1BABBB94-190A-4911-A96B-A7A4AAA03520}" type="presOf" srcId="{208E76A1-5B28-4087-A404-6E2391CBF7A2}" destId="{54E1F1C7-E876-4919-90E7-9FBE45DA558B}" srcOrd="0" destOrd="0" presId="urn:microsoft.com/office/officeart/2005/8/layout/hierarchy3"/>
    <dgm:cxn modelId="{C4B43C97-BE06-4907-9FC6-D0CDABAC2BFA}" type="presOf" srcId="{720062D5-52FD-43DA-97A3-1A8A778885B3}" destId="{161D1321-EF04-442D-9F06-7A95544F95C3}" srcOrd="0" destOrd="0" presId="urn:microsoft.com/office/officeart/2005/8/layout/hierarchy3"/>
    <dgm:cxn modelId="{6AE5C299-80AB-4B6B-86BD-3060F748AB6A}" srcId="{BAB3EF81-4003-4ABC-BD54-342BCC043478}" destId="{03516375-7DB8-4319-B777-145384E8A647}" srcOrd="1" destOrd="0" parTransId="{751C9449-F9A1-447B-BE8C-6C2FFF58A285}" sibTransId="{ADAEC220-0EE8-4576-B546-2D980C7E07FD}"/>
    <dgm:cxn modelId="{80E9F99B-37D7-4DB5-9A58-195675C164D5}" type="presOf" srcId="{E26D2748-8342-4C85-983A-175ECBB5FE7A}" destId="{CC93A65C-6BBB-4F47-9EDE-CDE39BE9CE50}" srcOrd="0" destOrd="0" presId="urn:microsoft.com/office/officeart/2005/8/layout/hierarchy3"/>
    <dgm:cxn modelId="{BF9DAC9C-4BDA-4608-A27C-47F401A3A7B5}" type="presOf" srcId="{938AE24C-95A8-42FC-BC0E-C7BEA3212333}" destId="{85D8A37C-C22E-48C3-B771-2FA6EA3E7FF1}" srcOrd="0" destOrd="0" presId="urn:microsoft.com/office/officeart/2005/8/layout/hierarchy3"/>
    <dgm:cxn modelId="{AF29949E-0E45-4123-9861-7158C592197B}" srcId="{720062D5-52FD-43DA-97A3-1A8A778885B3}" destId="{5604D0D8-B477-449D-9518-8568FDA7AB50}" srcOrd="2" destOrd="0" parTransId="{F55480E0-6857-4D9D-9555-20BF2813870F}" sibTransId="{014E8D6D-73C2-4460-9FB1-AF90369A7616}"/>
    <dgm:cxn modelId="{85C26EB7-AA84-460A-9978-42BF21931663}" type="presOf" srcId="{71A3799E-0A82-4BDD-97B4-61EDD8F646D3}" destId="{6F438821-6DC3-4D89-A719-285B9B65C0E1}" srcOrd="0" destOrd="0" presId="urn:microsoft.com/office/officeart/2005/8/layout/hierarchy3"/>
    <dgm:cxn modelId="{08FDA4B8-E2FC-4D8A-8AA2-1ABCC19004E3}" type="presOf" srcId="{F6F4B107-9F0A-4024-80A7-0029773EC836}" destId="{7BA743B2-725B-4C27-B6D5-31AF66E2E0AD}" srcOrd="0" destOrd="0" presId="urn:microsoft.com/office/officeart/2005/8/layout/hierarchy3"/>
    <dgm:cxn modelId="{146B35BA-1727-45B1-A712-D54D0DA26D70}" type="presOf" srcId="{D27B0235-72AC-4FF4-A52D-B6F982D473CA}" destId="{0D34B319-3A85-4B45-83E7-4B76903600E7}" srcOrd="0" destOrd="0" presId="urn:microsoft.com/office/officeart/2005/8/layout/hierarchy3"/>
    <dgm:cxn modelId="{23968EBB-FA66-4B76-B6E8-137047E751EE}" type="presOf" srcId="{A4C145C7-9F4B-4E70-97E4-5FEF2904B70C}" destId="{A65FD013-C983-4057-A280-281C581E78C8}" srcOrd="0" destOrd="0" presId="urn:microsoft.com/office/officeart/2005/8/layout/hierarchy3"/>
    <dgm:cxn modelId="{121FEBBB-39CB-4DD2-B8C9-E70B29254215}" type="presOf" srcId="{FCF9E7D8-139B-45E4-AE4C-EDC65A0C8146}" destId="{E7C214CB-2BA9-4E72-A996-702D14B265EB}" srcOrd="0" destOrd="0" presId="urn:microsoft.com/office/officeart/2005/8/layout/hierarchy3"/>
    <dgm:cxn modelId="{65C826C7-F0C8-45E3-893D-C893680DC3FC}" type="presOf" srcId="{03516375-7DB8-4319-B777-145384E8A647}" destId="{D7B722D2-7128-4AA1-9BD1-E5674480B3D4}" srcOrd="0" destOrd="0" presId="urn:microsoft.com/office/officeart/2005/8/layout/hierarchy3"/>
    <dgm:cxn modelId="{37EDBECA-68FE-49D5-B39B-DAB9FA4E90C7}" srcId="{BAB3EF81-4003-4ABC-BD54-342BCC043478}" destId="{720062D5-52FD-43DA-97A3-1A8A778885B3}" srcOrd="3" destOrd="0" parTransId="{A69CAAA0-E63B-467C-8430-5E794680A567}" sibTransId="{F9700044-ADEE-466D-A6E8-4E2B714D43A1}"/>
    <dgm:cxn modelId="{44486DDA-9204-4531-96C9-FF7C3037576F}" type="presOf" srcId="{720062D5-52FD-43DA-97A3-1A8A778885B3}" destId="{620FE98D-4B0C-4966-B84C-D49412F5E6C3}" srcOrd="1" destOrd="0" presId="urn:microsoft.com/office/officeart/2005/8/layout/hierarchy3"/>
    <dgm:cxn modelId="{28117EDA-1EB5-44FC-999E-7C65D5AC637E}" srcId="{03516375-7DB8-4319-B777-145384E8A647}" destId="{253695FB-1928-485B-B2A9-C6D200371CFC}" srcOrd="1" destOrd="0" parTransId="{B73E6DED-4DEF-43D4-9A1A-67E2238F0E2C}" sibTransId="{A4A9F1C3-DD8D-4823-B075-D2B371976F2A}"/>
    <dgm:cxn modelId="{3995C4E1-261B-44E6-92F7-D66FB567DD57}" type="presOf" srcId="{F0A5E99A-69F5-403D-ABF6-22B634F93523}" destId="{89C666B4-AF70-407A-9747-6D621ABD8236}" srcOrd="0" destOrd="0" presId="urn:microsoft.com/office/officeart/2005/8/layout/hierarchy3"/>
    <dgm:cxn modelId="{7B26D2E3-585D-4479-94E8-FB45B867BD85}" srcId="{16C4B6EF-382F-43F4-8EFD-46E72DFEBABD}" destId="{FCF9E7D8-139B-45E4-AE4C-EDC65A0C8146}" srcOrd="0" destOrd="0" parTransId="{43ADC8EE-31B1-4981-A0B5-3E69D8EA3BDE}" sibTransId="{F33E7728-D6B6-4696-929B-3F068E9D676C}"/>
    <dgm:cxn modelId="{FE8948E5-235A-4A7A-B665-3DD4D469B8F2}" srcId="{829C6990-6431-4FEC-8E91-CCD836BE954A}" destId="{A0752198-4BC1-4BF5-8315-E0C990E94BA8}" srcOrd="1" destOrd="0" parTransId="{CA009D74-DA94-49C3-80AA-F16C2510110F}" sibTransId="{FCD962F7-7062-4317-A9E1-8009D6A17B77}"/>
    <dgm:cxn modelId="{D91C4DE8-4FF7-421A-9327-5B4B22FE4F68}" srcId="{720062D5-52FD-43DA-97A3-1A8A778885B3}" destId="{938AE24C-95A8-42FC-BC0E-C7BEA3212333}" srcOrd="1" destOrd="0" parTransId="{B52F77F1-8949-4EC8-A25E-CBC12EA94F1B}" sibTransId="{2B928F05-A56C-47DE-B75C-2A9B492211B1}"/>
    <dgm:cxn modelId="{F59D6FEF-B872-4F52-9DBC-FAFDF95C283D}" type="presOf" srcId="{89C33646-BC56-45FA-975D-FEB70EB32180}" destId="{12E6A95B-168E-46D7-A7CF-840156EBC9CE}" srcOrd="0" destOrd="0" presId="urn:microsoft.com/office/officeart/2005/8/layout/hierarchy3"/>
    <dgm:cxn modelId="{D31E9AF0-62AC-41D9-8451-23484C90F52E}" type="presOf" srcId="{16C4B6EF-382F-43F4-8EFD-46E72DFEBABD}" destId="{73AED540-2B98-4BBE-B124-CAE3BF63C2AC}" srcOrd="1" destOrd="0" presId="urn:microsoft.com/office/officeart/2005/8/layout/hierarchy3"/>
    <dgm:cxn modelId="{24479FF8-0C37-4BF8-B8CD-0F554B09AAE0}" type="presOf" srcId="{098EBAAC-F105-48E8-BF0F-04FD243488D2}" destId="{8F78B62C-73AB-4B26-82FF-5AE7727623B4}" srcOrd="0" destOrd="0" presId="urn:microsoft.com/office/officeart/2005/8/layout/hierarchy3"/>
    <dgm:cxn modelId="{F11614FC-C0A8-4066-B57A-3C933B3D287F}" srcId="{29C764F6-6329-4277-8436-7CF0A6ECCE05}" destId="{8210AB2A-7E8E-4C99-9EF6-FAC9B8CDF520}" srcOrd="0" destOrd="0" parTransId="{F6F4B107-9F0A-4024-80A7-0029773EC836}" sibTransId="{BEFE36AE-F508-4E61-A8CB-4F8A12EFABDA}"/>
    <dgm:cxn modelId="{201F3AFC-A3C3-4D63-8923-5CD3D9721C72}" type="presOf" srcId="{03516375-7DB8-4319-B777-145384E8A647}" destId="{4B01CD19-B842-43A9-8C54-AD615228CA53}" srcOrd="1" destOrd="0" presId="urn:microsoft.com/office/officeart/2005/8/layout/hierarchy3"/>
    <dgm:cxn modelId="{EB30F1A7-69C5-4C20-8E93-81A7886B287D}" type="presParOf" srcId="{A235CB40-B2ED-4ED3-9BE9-2F8C0769086F}" destId="{90000D5A-5FE8-48C6-9F75-2D631A8A395E}" srcOrd="0" destOrd="0" presId="urn:microsoft.com/office/officeart/2005/8/layout/hierarchy3"/>
    <dgm:cxn modelId="{EA469087-3FA7-438E-BA2B-F3AFF3F66AA0}" type="presParOf" srcId="{90000D5A-5FE8-48C6-9F75-2D631A8A395E}" destId="{53323A8B-0CA6-484B-BB9A-F979437C05A6}" srcOrd="0" destOrd="0" presId="urn:microsoft.com/office/officeart/2005/8/layout/hierarchy3"/>
    <dgm:cxn modelId="{A2503759-F617-4940-8823-21142D5F2667}" type="presParOf" srcId="{53323A8B-0CA6-484B-BB9A-F979437C05A6}" destId="{F8B0B0D6-8360-4C11-B65D-271A13A2F5C4}" srcOrd="0" destOrd="0" presId="urn:microsoft.com/office/officeart/2005/8/layout/hierarchy3"/>
    <dgm:cxn modelId="{91E29C3F-FCE9-484B-B51B-41F8D84E06AA}" type="presParOf" srcId="{53323A8B-0CA6-484B-BB9A-F979437C05A6}" destId="{73AED540-2B98-4BBE-B124-CAE3BF63C2AC}" srcOrd="1" destOrd="0" presId="urn:microsoft.com/office/officeart/2005/8/layout/hierarchy3"/>
    <dgm:cxn modelId="{753D95A0-1DE9-4C28-8390-6F2AE1249C39}" type="presParOf" srcId="{90000D5A-5FE8-48C6-9F75-2D631A8A395E}" destId="{D63B83FD-F35A-46EB-9CF3-49A2A9D0401C}" srcOrd="1" destOrd="0" presId="urn:microsoft.com/office/officeart/2005/8/layout/hierarchy3"/>
    <dgm:cxn modelId="{610EA4E6-6DC7-4D2D-BF83-5F15FE77439C}" type="presParOf" srcId="{D63B83FD-F35A-46EB-9CF3-49A2A9D0401C}" destId="{A10A9EAB-DB1E-45EF-918A-78FFBB49373F}" srcOrd="0" destOrd="0" presId="urn:microsoft.com/office/officeart/2005/8/layout/hierarchy3"/>
    <dgm:cxn modelId="{420F89B4-A184-4F11-9E36-AA17E59F74F9}" type="presParOf" srcId="{D63B83FD-F35A-46EB-9CF3-49A2A9D0401C}" destId="{E7C214CB-2BA9-4E72-A996-702D14B265EB}" srcOrd="1" destOrd="0" presId="urn:microsoft.com/office/officeart/2005/8/layout/hierarchy3"/>
    <dgm:cxn modelId="{84968C26-9423-4D66-8BE1-23157BC3151F}" type="presParOf" srcId="{D63B83FD-F35A-46EB-9CF3-49A2A9D0401C}" destId="{6C1DEB79-3D18-49A5-8ED7-357BC53B0D3A}" srcOrd="2" destOrd="0" presId="urn:microsoft.com/office/officeart/2005/8/layout/hierarchy3"/>
    <dgm:cxn modelId="{323BF1A9-68BC-4FCA-9F19-1B7CB676DEFC}" type="presParOf" srcId="{D63B83FD-F35A-46EB-9CF3-49A2A9D0401C}" destId="{EDE9C8E6-E765-4250-BA3C-85F4368640F9}" srcOrd="3" destOrd="0" presId="urn:microsoft.com/office/officeart/2005/8/layout/hierarchy3"/>
    <dgm:cxn modelId="{AD023A7B-4302-4AB7-A97B-F9FE7D967A23}" type="presParOf" srcId="{D63B83FD-F35A-46EB-9CF3-49A2A9D0401C}" destId="{44FE76A4-790F-45F9-BE7C-7AAEBFBD4532}" srcOrd="4" destOrd="0" presId="urn:microsoft.com/office/officeart/2005/8/layout/hierarchy3"/>
    <dgm:cxn modelId="{1C622E10-F3A6-465E-ACC6-0FD7A5BD8D45}" type="presParOf" srcId="{D63B83FD-F35A-46EB-9CF3-49A2A9D0401C}" destId="{8F78B62C-73AB-4B26-82FF-5AE7727623B4}" srcOrd="5" destOrd="0" presId="urn:microsoft.com/office/officeart/2005/8/layout/hierarchy3"/>
    <dgm:cxn modelId="{E11594D8-ADDD-455D-894D-316E7DBF5EC6}" type="presParOf" srcId="{D63B83FD-F35A-46EB-9CF3-49A2A9D0401C}" destId="{6F438821-6DC3-4D89-A719-285B9B65C0E1}" srcOrd="6" destOrd="0" presId="urn:microsoft.com/office/officeart/2005/8/layout/hierarchy3"/>
    <dgm:cxn modelId="{F3547D34-8F08-47CC-86A8-D03AB6F636B5}" type="presParOf" srcId="{D63B83FD-F35A-46EB-9CF3-49A2A9D0401C}" destId="{F900EA90-9410-4A55-84E8-2872A0BC18D3}" srcOrd="7" destOrd="0" presId="urn:microsoft.com/office/officeart/2005/8/layout/hierarchy3"/>
    <dgm:cxn modelId="{6C872FF4-82E9-43BF-A997-84B163AA4B5C}" type="presParOf" srcId="{A235CB40-B2ED-4ED3-9BE9-2F8C0769086F}" destId="{048D191A-57AC-4C92-910C-9736A4E79061}" srcOrd="1" destOrd="0" presId="urn:microsoft.com/office/officeart/2005/8/layout/hierarchy3"/>
    <dgm:cxn modelId="{7AB33A9C-97D6-45BD-AFA0-E32E4C0BB67D}" type="presParOf" srcId="{048D191A-57AC-4C92-910C-9736A4E79061}" destId="{461BA0DF-7ADD-4DF5-9F6B-EF7EA0033D77}" srcOrd="0" destOrd="0" presId="urn:microsoft.com/office/officeart/2005/8/layout/hierarchy3"/>
    <dgm:cxn modelId="{02DCDDF9-9A9B-43F2-9364-665AE29A3768}" type="presParOf" srcId="{461BA0DF-7ADD-4DF5-9F6B-EF7EA0033D77}" destId="{D7B722D2-7128-4AA1-9BD1-E5674480B3D4}" srcOrd="0" destOrd="0" presId="urn:microsoft.com/office/officeart/2005/8/layout/hierarchy3"/>
    <dgm:cxn modelId="{7B7D6EA7-AB86-4ACC-9276-E79404492454}" type="presParOf" srcId="{461BA0DF-7ADD-4DF5-9F6B-EF7EA0033D77}" destId="{4B01CD19-B842-43A9-8C54-AD615228CA53}" srcOrd="1" destOrd="0" presId="urn:microsoft.com/office/officeart/2005/8/layout/hierarchy3"/>
    <dgm:cxn modelId="{2FF126AF-56E2-479A-B3E2-7F0F8BCF3DBF}" type="presParOf" srcId="{048D191A-57AC-4C92-910C-9736A4E79061}" destId="{4261A11A-F6D8-4878-9C91-B14A575F10B8}" srcOrd="1" destOrd="0" presId="urn:microsoft.com/office/officeart/2005/8/layout/hierarchy3"/>
    <dgm:cxn modelId="{E0FB9DF7-9D24-4540-9C3E-BC2CEE394E57}" type="presParOf" srcId="{4261A11A-F6D8-4878-9C91-B14A575F10B8}" destId="{0D34B319-3A85-4B45-83E7-4B76903600E7}" srcOrd="0" destOrd="0" presId="urn:microsoft.com/office/officeart/2005/8/layout/hierarchy3"/>
    <dgm:cxn modelId="{8BEEED74-0EA4-4165-8CFE-0956034567F3}" type="presParOf" srcId="{4261A11A-F6D8-4878-9C91-B14A575F10B8}" destId="{3454312E-EDB9-4CDA-A0B3-12C00A974DFC}" srcOrd="1" destOrd="0" presId="urn:microsoft.com/office/officeart/2005/8/layout/hierarchy3"/>
    <dgm:cxn modelId="{7394C36A-875E-4707-82E4-C0CEB6DA88EE}" type="presParOf" srcId="{4261A11A-F6D8-4878-9C91-B14A575F10B8}" destId="{8606555E-E397-4FEF-B124-8D7C57BDC5AA}" srcOrd="2" destOrd="0" presId="urn:microsoft.com/office/officeart/2005/8/layout/hierarchy3"/>
    <dgm:cxn modelId="{FB844AF5-B657-4792-8ED9-CC42A649A860}" type="presParOf" srcId="{4261A11A-F6D8-4878-9C91-B14A575F10B8}" destId="{A7270F30-81E7-416E-B2B5-84EB0CF78B98}" srcOrd="3" destOrd="0" presId="urn:microsoft.com/office/officeart/2005/8/layout/hierarchy3"/>
    <dgm:cxn modelId="{CB656A35-4414-4DA5-AD0E-4C3195348F3B}" type="presParOf" srcId="{A235CB40-B2ED-4ED3-9BE9-2F8C0769086F}" destId="{C6A34179-0DD2-4D48-8A99-C0D88CF2FF04}" srcOrd="2" destOrd="0" presId="urn:microsoft.com/office/officeart/2005/8/layout/hierarchy3"/>
    <dgm:cxn modelId="{DC969667-1EA5-4BF9-958C-A485186BB8C2}" type="presParOf" srcId="{C6A34179-0DD2-4D48-8A99-C0D88CF2FF04}" destId="{2483EAA8-C363-4CEB-ABB8-B23806FABE45}" srcOrd="0" destOrd="0" presId="urn:microsoft.com/office/officeart/2005/8/layout/hierarchy3"/>
    <dgm:cxn modelId="{9B1B5279-1414-4A1F-9963-E59761AAD370}" type="presParOf" srcId="{2483EAA8-C363-4CEB-ABB8-B23806FABE45}" destId="{E0221221-D684-4480-BB7F-9E115BCAE867}" srcOrd="0" destOrd="0" presId="urn:microsoft.com/office/officeart/2005/8/layout/hierarchy3"/>
    <dgm:cxn modelId="{E8292D2C-8988-4B8B-AB29-B780D199207A}" type="presParOf" srcId="{2483EAA8-C363-4CEB-ABB8-B23806FABE45}" destId="{D82649B7-B9B9-40A0-9132-D51E114BF959}" srcOrd="1" destOrd="0" presId="urn:microsoft.com/office/officeart/2005/8/layout/hierarchy3"/>
    <dgm:cxn modelId="{4C18967B-F916-451F-BF95-F1424DC3863F}" type="presParOf" srcId="{C6A34179-0DD2-4D48-8A99-C0D88CF2FF04}" destId="{D148549F-AA3B-49F1-9A97-7D19E035845F}" srcOrd="1" destOrd="0" presId="urn:microsoft.com/office/officeart/2005/8/layout/hierarchy3"/>
    <dgm:cxn modelId="{F23D254B-0981-486E-AC96-AA62E22A383E}" type="presParOf" srcId="{D148549F-AA3B-49F1-9A97-7D19E035845F}" destId="{7BA743B2-725B-4C27-B6D5-31AF66E2E0AD}" srcOrd="0" destOrd="0" presId="urn:microsoft.com/office/officeart/2005/8/layout/hierarchy3"/>
    <dgm:cxn modelId="{937AB43E-3761-43E9-AF1F-5AF77B3ABE3F}" type="presParOf" srcId="{D148549F-AA3B-49F1-9A97-7D19E035845F}" destId="{CF3E2ECD-C3F5-4A7D-941C-9ADAA9793BDE}" srcOrd="1" destOrd="0" presId="urn:microsoft.com/office/officeart/2005/8/layout/hierarchy3"/>
    <dgm:cxn modelId="{7C07F0E8-B036-4CE8-97CD-48574ABE617D}" type="presParOf" srcId="{D148549F-AA3B-49F1-9A97-7D19E035845F}" destId="{12E6A95B-168E-46D7-A7CF-840156EBC9CE}" srcOrd="2" destOrd="0" presId="urn:microsoft.com/office/officeart/2005/8/layout/hierarchy3"/>
    <dgm:cxn modelId="{99327039-DF30-4064-986F-DAA37804C598}" type="presParOf" srcId="{D148549F-AA3B-49F1-9A97-7D19E035845F}" destId="{A65FD013-C983-4057-A280-281C581E78C8}" srcOrd="3" destOrd="0" presId="urn:microsoft.com/office/officeart/2005/8/layout/hierarchy3"/>
    <dgm:cxn modelId="{C0A4A793-59B1-487D-B63A-DA0B6F07E854}" type="presParOf" srcId="{D148549F-AA3B-49F1-9A97-7D19E035845F}" destId="{89C666B4-AF70-407A-9747-6D621ABD8236}" srcOrd="4" destOrd="0" presId="urn:microsoft.com/office/officeart/2005/8/layout/hierarchy3"/>
    <dgm:cxn modelId="{E22B7BC9-4F28-465F-9423-08A87983D3CE}" type="presParOf" srcId="{D148549F-AA3B-49F1-9A97-7D19E035845F}" destId="{54E1F1C7-E876-4919-90E7-9FBE45DA558B}" srcOrd="5" destOrd="0" presId="urn:microsoft.com/office/officeart/2005/8/layout/hierarchy3"/>
    <dgm:cxn modelId="{541EC7DC-6A4C-4670-A9FC-37A68A4FF0A3}" type="presParOf" srcId="{A235CB40-B2ED-4ED3-9BE9-2F8C0769086F}" destId="{25362F4D-D255-4D77-8E55-A8C2175CCE62}" srcOrd="3" destOrd="0" presId="urn:microsoft.com/office/officeart/2005/8/layout/hierarchy3"/>
    <dgm:cxn modelId="{996DD852-D444-45C7-9C6F-7EF9CB86FEAA}" type="presParOf" srcId="{25362F4D-D255-4D77-8E55-A8C2175CCE62}" destId="{BA994718-AA67-406C-BF30-4A4CB15C3F28}" srcOrd="0" destOrd="0" presId="urn:microsoft.com/office/officeart/2005/8/layout/hierarchy3"/>
    <dgm:cxn modelId="{1E90B545-75DB-41CC-B40C-EAFDF672C31E}" type="presParOf" srcId="{BA994718-AA67-406C-BF30-4A4CB15C3F28}" destId="{161D1321-EF04-442D-9F06-7A95544F95C3}" srcOrd="0" destOrd="0" presId="urn:microsoft.com/office/officeart/2005/8/layout/hierarchy3"/>
    <dgm:cxn modelId="{BE8F6FB1-06D4-47C3-B9AF-0DCED451FEFC}" type="presParOf" srcId="{BA994718-AA67-406C-BF30-4A4CB15C3F28}" destId="{620FE98D-4B0C-4966-B84C-D49412F5E6C3}" srcOrd="1" destOrd="0" presId="urn:microsoft.com/office/officeart/2005/8/layout/hierarchy3"/>
    <dgm:cxn modelId="{121F0C4E-4C37-4418-9193-45EFC3C4B130}" type="presParOf" srcId="{25362F4D-D255-4D77-8E55-A8C2175CCE62}" destId="{A2A50539-32B7-4C81-B640-FAC00AF63AB6}" srcOrd="1" destOrd="0" presId="urn:microsoft.com/office/officeart/2005/8/layout/hierarchy3"/>
    <dgm:cxn modelId="{BDDFDABF-BB5A-450C-8724-F961D5511B61}" type="presParOf" srcId="{A2A50539-32B7-4C81-B640-FAC00AF63AB6}" destId="{D5C30579-5667-45B8-8090-B658F5AB8872}" srcOrd="0" destOrd="0" presId="urn:microsoft.com/office/officeart/2005/8/layout/hierarchy3"/>
    <dgm:cxn modelId="{34C6E1CA-9688-4F34-98E1-41E764CAF326}" type="presParOf" srcId="{A2A50539-32B7-4C81-B640-FAC00AF63AB6}" destId="{CC93A65C-6BBB-4F47-9EDE-CDE39BE9CE50}" srcOrd="1" destOrd="0" presId="urn:microsoft.com/office/officeart/2005/8/layout/hierarchy3"/>
    <dgm:cxn modelId="{8487F947-858A-4AB0-88F2-8CDAD66AA1AB}" type="presParOf" srcId="{A2A50539-32B7-4C81-B640-FAC00AF63AB6}" destId="{55E949E8-8225-40E5-AA91-6A2BF9C051A9}" srcOrd="2" destOrd="0" presId="urn:microsoft.com/office/officeart/2005/8/layout/hierarchy3"/>
    <dgm:cxn modelId="{EF7F2C49-A4DD-4FF1-BD0C-D9B5BAF5AD3F}" type="presParOf" srcId="{A2A50539-32B7-4C81-B640-FAC00AF63AB6}" destId="{85D8A37C-C22E-48C3-B771-2FA6EA3E7FF1}" srcOrd="3" destOrd="0" presId="urn:microsoft.com/office/officeart/2005/8/layout/hierarchy3"/>
    <dgm:cxn modelId="{E27F1A94-FE2C-45AE-A0E4-EE7CEBB69407}" type="presParOf" srcId="{A2A50539-32B7-4C81-B640-FAC00AF63AB6}" destId="{E8DB506A-40B7-433B-8D4E-5DB222D7E0B0}" srcOrd="4" destOrd="0" presId="urn:microsoft.com/office/officeart/2005/8/layout/hierarchy3"/>
    <dgm:cxn modelId="{30729EFA-88D5-4F86-B909-9D0E7B0A6F83}" type="presParOf" srcId="{A2A50539-32B7-4C81-B640-FAC00AF63AB6}" destId="{807A6352-E888-4702-B73A-8D1BF96568A6}" srcOrd="5" destOrd="0" presId="urn:microsoft.com/office/officeart/2005/8/layout/hierarchy3"/>
    <dgm:cxn modelId="{4056CC8B-4451-401E-9C80-C7A89C22A5B6}" type="presParOf" srcId="{A235CB40-B2ED-4ED3-9BE9-2F8C0769086F}" destId="{D94D1FB3-EED4-44D5-8A64-107E15EFA504}" srcOrd="4" destOrd="0" presId="urn:microsoft.com/office/officeart/2005/8/layout/hierarchy3"/>
    <dgm:cxn modelId="{C783331E-0A48-4EAC-BB87-3DE2226599CF}" type="presParOf" srcId="{D94D1FB3-EED4-44D5-8A64-107E15EFA504}" destId="{DDE732FF-E6EE-4697-B176-F115BB884938}" srcOrd="0" destOrd="0" presId="urn:microsoft.com/office/officeart/2005/8/layout/hierarchy3"/>
    <dgm:cxn modelId="{99AACE3E-6CDD-4E27-9891-E80D21503677}" type="presParOf" srcId="{DDE732FF-E6EE-4697-B176-F115BB884938}" destId="{210C3553-AB59-4C41-870E-18799D52319D}" srcOrd="0" destOrd="0" presId="urn:microsoft.com/office/officeart/2005/8/layout/hierarchy3"/>
    <dgm:cxn modelId="{819B2D14-D3C6-4A60-9F0E-0C4853C0C029}" type="presParOf" srcId="{DDE732FF-E6EE-4697-B176-F115BB884938}" destId="{3D679B1E-A7E5-4F2A-B766-12A946640004}" srcOrd="1" destOrd="0" presId="urn:microsoft.com/office/officeart/2005/8/layout/hierarchy3"/>
    <dgm:cxn modelId="{297F9D46-5517-400A-9006-DE6ACAC8EAE9}" type="presParOf" srcId="{D94D1FB3-EED4-44D5-8A64-107E15EFA504}" destId="{0FB113EE-8B88-4D2C-B619-DA56D9CE055C}" srcOrd="1" destOrd="0" presId="urn:microsoft.com/office/officeart/2005/8/layout/hierarchy3"/>
    <dgm:cxn modelId="{B1E0DAF7-3C93-429C-A3C1-917128A91DD4}" type="presParOf" srcId="{0FB113EE-8B88-4D2C-B619-DA56D9CE055C}" destId="{D4450757-756F-494D-8541-22D6BBA1EEBB}" srcOrd="0" destOrd="0" presId="urn:microsoft.com/office/officeart/2005/8/layout/hierarchy3"/>
    <dgm:cxn modelId="{13014992-8B62-4F5A-BE87-F286E94BC51F}" type="presParOf" srcId="{0FB113EE-8B88-4D2C-B619-DA56D9CE055C}" destId="{E470A340-4213-41CA-8B4B-44456ABBB282}" srcOrd="1" destOrd="0" presId="urn:microsoft.com/office/officeart/2005/8/layout/hierarchy3"/>
    <dgm:cxn modelId="{2390F08A-E8BD-4917-8403-41A92877C7CC}" type="presParOf" srcId="{0FB113EE-8B88-4D2C-B619-DA56D9CE055C}" destId="{720E520B-8B85-4535-AA88-EE9EFCC180B2}" srcOrd="2" destOrd="0" presId="urn:microsoft.com/office/officeart/2005/8/layout/hierarchy3"/>
    <dgm:cxn modelId="{922B5D06-3134-401C-ADD9-4F0802E3BE9B}" type="presParOf" srcId="{0FB113EE-8B88-4D2C-B619-DA56D9CE055C}" destId="{59773BDB-372A-4A35-97F2-917D559B81CA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108C56-2D8D-4BC1-BAA7-C08FAC320BA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79F602A-3350-46D2-8FA3-2C52AAF38570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Middleware</a:t>
          </a:r>
          <a:endParaRPr lang="en-US"/>
        </a:p>
      </dgm:t>
    </dgm:pt>
    <dgm:pt modelId="{96729543-0608-4D66-A69D-7C61241838BC}" type="parTrans" cxnId="{9213810B-4547-47FE-82CB-AE6C2854B12F}">
      <dgm:prSet/>
      <dgm:spPr/>
    </dgm:pt>
    <dgm:pt modelId="{8EB43DDC-B70D-4A1F-99DD-F7F539B729EE}" type="sibTrans" cxnId="{9213810B-4547-47FE-82CB-AE6C2854B12F}">
      <dgm:prSet/>
      <dgm:spPr/>
    </dgm:pt>
    <dgm:pt modelId="{1D72CA59-F26D-48B0-9153-0A4D726CB7A9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Routes</a:t>
          </a:r>
          <a:endParaRPr lang="en-US"/>
        </a:p>
      </dgm:t>
    </dgm:pt>
    <dgm:pt modelId="{957B22D7-CBFA-47A2-8D11-8C31C26CE1D0}" type="parTrans" cxnId="{23F4431A-634C-4998-A45D-C61E9BA57096}">
      <dgm:prSet/>
      <dgm:spPr/>
    </dgm:pt>
    <dgm:pt modelId="{0B9E3EDA-673B-4B8C-9615-4448860430B3}" type="sibTrans" cxnId="{23F4431A-634C-4998-A45D-C61E9BA57096}">
      <dgm:prSet/>
      <dgm:spPr/>
    </dgm:pt>
    <dgm:pt modelId="{2148B436-74BE-4C09-9F51-A0F762629E38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Controller</a:t>
          </a:r>
          <a:endParaRPr lang="en-US"/>
        </a:p>
      </dgm:t>
    </dgm:pt>
    <dgm:pt modelId="{84A294EF-F1EA-4668-A875-5BE3AA8F7805}" type="parTrans" cxnId="{85112181-B43E-460D-A7E6-3B148808F180}">
      <dgm:prSet/>
      <dgm:spPr/>
    </dgm:pt>
    <dgm:pt modelId="{93FAB041-1428-487C-8DF7-847CD50D4FAE}" type="sibTrans" cxnId="{85112181-B43E-460D-A7E6-3B148808F180}">
      <dgm:prSet/>
      <dgm:spPr/>
    </dgm:pt>
    <dgm:pt modelId="{D054D7F2-1FBF-40B2-8A9C-B21A85473E22}" type="pres">
      <dgm:prSet presAssocID="{94108C56-2D8D-4BC1-BAA7-C08FAC320BA4}" presName="CompostProcess" presStyleCnt="0">
        <dgm:presLayoutVars>
          <dgm:dir/>
          <dgm:resizeHandles val="exact"/>
        </dgm:presLayoutVars>
      </dgm:prSet>
      <dgm:spPr/>
    </dgm:pt>
    <dgm:pt modelId="{AA60B01B-AD98-4C96-979B-CE7D499A19DB}" type="pres">
      <dgm:prSet presAssocID="{94108C56-2D8D-4BC1-BAA7-C08FAC320BA4}" presName="arrow" presStyleLbl="bgShp" presStyleIdx="0" presStyleCnt="1"/>
      <dgm:spPr/>
    </dgm:pt>
    <dgm:pt modelId="{7ECAC8F4-46C9-4364-9E7C-FBAEC45E339E}" type="pres">
      <dgm:prSet presAssocID="{94108C56-2D8D-4BC1-BAA7-C08FAC320BA4}" presName="linearProcess" presStyleCnt="0"/>
      <dgm:spPr/>
    </dgm:pt>
    <dgm:pt modelId="{42F490E3-D953-4338-B58F-1C944426A2EF}" type="pres">
      <dgm:prSet presAssocID="{579F602A-3350-46D2-8FA3-2C52AAF38570}" presName="textNode" presStyleLbl="node1" presStyleIdx="0" presStyleCnt="3">
        <dgm:presLayoutVars>
          <dgm:bulletEnabled val="1"/>
        </dgm:presLayoutVars>
      </dgm:prSet>
      <dgm:spPr/>
    </dgm:pt>
    <dgm:pt modelId="{E8BBA09E-1AE9-46D6-B077-A76D275D0137}" type="pres">
      <dgm:prSet presAssocID="{8EB43DDC-B70D-4A1F-99DD-F7F539B729EE}" presName="sibTrans" presStyleCnt="0"/>
      <dgm:spPr/>
    </dgm:pt>
    <dgm:pt modelId="{8416B5A9-286D-4E75-96B9-7D3F267392F1}" type="pres">
      <dgm:prSet presAssocID="{1D72CA59-F26D-48B0-9153-0A4D726CB7A9}" presName="textNode" presStyleLbl="node1" presStyleIdx="1" presStyleCnt="3">
        <dgm:presLayoutVars>
          <dgm:bulletEnabled val="1"/>
        </dgm:presLayoutVars>
      </dgm:prSet>
      <dgm:spPr/>
    </dgm:pt>
    <dgm:pt modelId="{62D7C3D5-1A70-4D52-8FA6-F8FBCF327A30}" type="pres">
      <dgm:prSet presAssocID="{0B9E3EDA-673B-4B8C-9615-4448860430B3}" presName="sibTrans" presStyleCnt="0"/>
      <dgm:spPr/>
    </dgm:pt>
    <dgm:pt modelId="{5D1FECBC-941E-448A-AEFC-361D3B8BB080}" type="pres">
      <dgm:prSet presAssocID="{2148B436-74BE-4C09-9F51-A0F762629E3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213810B-4547-47FE-82CB-AE6C2854B12F}" srcId="{94108C56-2D8D-4BC1-BAA7-C08FAC320BA4}" destId="{579F602A-3350-46D2-8FA3-2C52AAF38570}" srcOrd="0" destOrd="0" parTransId="{96729543-0608-4D66-A69D-7C61241838BC}" sibTransId="{8EB43DDC-B70D-4A1F-99DD-F7F539B729EE}"/>
    <dgm:cxn modelId="{23F4431A-634C-4998-A45D-C61E9BA57096}" srcId="{94108C56-2D8D-4BC1-BAA7-C08FAC320BA4}" destId="{1D72CA59-F26D-48B0-9153-0A4D726CB7A9}" srcOrd="1" destOrd="0" parTransId="{957B22D7-CBFA-47A2-8D11-8C31C26CE1D0}" sibTransId="{0B9E3EDA-673B-4B8C-9615-4448860430B3}"/>
    <dgm:cxn modelId="{D3F3FF3C-6603-48F5-B5E6-B54310A3D86A}" type="presOf" srcId="{2148B436-74BE-4C09-9F51-A0F762629E38}" destId="{5D1FECBC-941E-448A-AEFC-361D3B8BB080}" srcOrd="0" destOrd="0" presId="urn:microsoft.com/office/officeart/2005/8/layout/hProcess9"/>
    <dgm:cxn modelId="{51BA4D6A-8D05-4FCF-9AF3-B91509005FE2}" type="presOf" srcId="{1D72CA59-F26D-48B0-9153-0A4D726CB7A9}" destId="{8416B5A9-286D-4E75-96B9-7D3F267392F1}" srcOrd="0" destOrd="0" presId="urn:microsoft.com/office/officeart/2005/8/layout/hProcess9"/>
    <dgm:cxn modelId="{020B6058-C864-4262-B71A-B0282A1106DF}" type="presOf" srcId="{94108C56-2D8D-4BC1-BAA7-C08FAC320BA4}" destId="{D054D7F2-1FBF-40B2-8A9C-B21A85473E22}" srcOrd="0" destOrd="0" presId="urn:microsoft.com/office/officeart/2005/8/layout/hProcess9"/>
    <dgm:cxn modelId="{E145D178-5F4E-4471-8F06-4C2BE23C0B48}" type="presOf" srcId="{579F602A-3350-46D2-8FA3-2C52AAF38570}" destId="{42F490E3-D953-4338-B58F-1C944426A2EF}" srcOrd="0" destOrd="0" presId="urn:microsoft.com/office/officeart/2005/8/layout/hProcess9"/>
    <dgm:cxn modelId="{85112181-B43E-460D-A7E6-3B148808F180}" srcId="{94108C56-2D8D-4BC1-BAA7-C08FAC320BA4}" destId="{2148B436-74BE-4C09-9F51-A0F762629E38}" srcOrd="2" destOrd="0" parTransId="{84A294EF-F1EA-4668-A875-5BE3AA8F7805}" sibTransId="{93FAB041-1428-487C-8DF7-847CD50D4FAE}"/>
    <dgm:cxn modelId="{AAB4514D-7221-4E44-90EA-081573732795}" type="presParOf" srcId="{D054D7F2-1FBF-40B2-8A9C-B21A85473E22}" destId="{AA60B01B-AD98-4C96-979B-CE7D499A19DB}" srcOrd="0" destOrd="0" presId="urn:microsoft.com/office/officeart/2005/8/layout/hProcess9"/>
    <dgm:cxn modelId="{F960AAF2-DB6F-454E-804F-F31F4E8F33F8}" type="presParOf" srcId="{D054D7F2-1FBF-40B2-8A9C-B21A85473E22}" destId="{7ECAC8F4-46C9-4364-9E7C-FBAEC45E339E}" srcOrd="1" destOrd="0" presId="urn:microsoft.com/office/officeart/2005/8/layout/hProcess9"/>
    <dgm:cxn modelId="{42493102-39C0-407B-B2CF-EB4A5536AACB}" type="presParOf" srcId="{7ECAC8F4-46C9-4364-9E7C-FBAEC45E339E}" destId="{42F490E3-D953-4338-B58F-1C944426A2EF}" srcOrd="0" destOrd="0" presId="urn:microsoft.com/office/officeart/2005/8/layout/hProcess9"/>
    <dgm:cxn modelId="{CB3EF693-4DE3-4102-B480-47D3461EC8E4}" type="presParOf" srcId="{7ECAC8F4-46C9-4364-9E7C-FBAEC45E339E}" destId="{E8BBA09E-1AE9-46D6-B077-A76D275D0137}" srcOrd="1" destOrd="0" presId="urn:microsoft.com/office/officeart/2005/8/layout/hProcess9"/>
    <dgm:cxn modelId="{3FB3D365-2C95-4396-9664-AAA2616A85B8}" type="presParOf" srcId="{7ECAC8F4-46C9-4364-9E7C-FBAEC45E339E}" destId="{8416B5A9-286D-4E75-96B9-7D3F267392F1}" srcOrd="2" destOrd="0" presId="urn:microsoft.com/office/officeart/2005/8/layout/hProcess9"/>
    <dgm:cxn modelId="{5ACE78EA-B87F-4388-8454-15AB6692EC52}" type="presParOf" srcId="{7ECAC8F4-46C9-4364-9E7C-FBAEC45E339E}" destId="{62D7C3D5-1A70-4D52-8FA6-F8FBCF327A30}" srcOrd="3" destOrd="0" presId="urn:microsoft.com/office/officeart/2005/8/layout/hProcess9"/>
    <dgm:cxn modelId="{0782A300-3B3E-4E14-BD6F-68A383E78A09}" type="presParOf" srcId="{7ECAC8F4-46C9-4364-9E7C-FBAEC45E339E}" destId="{5D1FECBC-941E-448A-AEFC-361D3B8BB08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0B0D6-8360-4C11-B65D-271A13A2F5C4}">
      <dsp:nvSpPr>
        <dsp:cNvPr id="0" name=""/>
        <dsp:cNvSpPr/>
      </dsp:nvSpPr>
      <dsp:spPr>
        <a:xfrm>
          <a:off x="4434" y="504938"/>
          <a:ext cx="1512187" cy="7560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u="none" strike="noStrike" kern="1200" cap="none" baseline="0" noProof="0">
              <a:latin typeface="Arial"/>
              <a:cs typeface="Calibri Light" panose="020F0302020204030204"/>
            </a:rPr>
            <a:t>/</a:t>
          </a:r>
        </a:p>
      </dsp:txBody>
      <dsp:txXfrm>
        <a:off x="26579" y="527083"/>
        <a:ext cx="1467897" cy="711803"/>
      </dsp:txXfrm>
    </dsp:sp>
    <dsp:sp modelId="{A10A9EAB-DB1E-45EF-918A-78FFBB49373F}">
      <dsp:nvSpPr>
        <dsp:cNvPr id="0" name=""/>
        <dsp:cNvSpPr/>
      </dsp:nvSpPr>
      <dsp:spPr>
        <a:xfrm>
          <a:off x="155653" y="1261032"/>
          <a:ext cx="151218" cy="56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7070"/>
              </a:lnTo>
              <a:lnTo>
                <a:pt x="151218" y="56707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C214CB-2BA9-4E72-A996-702D14B265EB}">
      <dsp:nvSpPr>
        <dsp:cNvPr id="0" name=""/>
        <dsp:cNvSpPr/>
      </dsp:nvSpPr>
      <dsp:spPr>
        <a:xfrm>
          <a:off x="306872" y="1450056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u="none" strike="noStrike" kern="1200" cap="none" baseline="0" noProof="0">
              <a:latin typeface="Arial"/>
              <a:cs typeface="Arial"/>
            </a:rPr>
            <a:t>Config</a:t>
          </a:r>
          <a:endParaRPr lang="en-US" sz="1500" kern="1200"/>
        </a:p>
      </dsp:txBody>
      <dsp:txXfrm>
        <a:off x="329017" y="1472201"/>
        <a:ext cx="1165460" cy="711803"/>
      </dsp:txXfrm>
    </dsp:sp>
    <dsp:sp modelId="{6C1DEB79-3D18-49A5-8ED7-357BC53B0D3A}">
      <dsp:nvSpPr>
        <dsp:cNvPr id="0" name=""/>
        <dsp:cNvSpPr/>
      </dsp:nvSpPr>
      <dsp:spPr>
        <a:xfrm>
          <a:off x="155653" y="1261032"/>
          <a:ext cx="151218" cy="15121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187"/>
              </a:lnTo>
              <a:lnTo>
                <a:pt x="151218" y="151218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9C8E6-E765-4250-BA3C-85F4368640F9}">
      <dsp:nvSpPr>
        <dsp:cNvPr id="0" name=""/>
        <dsp:cNvSpPr/>
      </dsp:nvSpPr>
      <dsp:spPr>
        <a:xfrm>
          <a:off x="306872" y="2395173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u="none" strike="noStrike" kern="1200" cap="none" baseline="0" noProof="0">
              <a:solidFill>
                <a:srgbClr val="C00000"/>
              </a:solidFill>
              <a:latin typeface="Arial"/>
              <a:cs typeface="Calibri Light"/>
            </a:rPr>
            <a:t>Resources</a:t>
          </a:r>
        </a:p>
      </dsp:txBody>
      <dsp:txXfrm>
        <a:off x="329017" y="2417318"/>
        <a:ext cx="1165460" cy="711803"/>
      </dsp:txXfrm>
    </dsp:sp>
    <dsp:sp modelId="{44FE76A4-790F-45F9-BE7C-7AAEBFBD4532}">
      <dsp:nvSpPr>
        <dsp:cNvPr id="0" name=""/>
        <dsp:cNvSpPr/>
      </dsp:nvSpPr>
      <dsp:spPr>
        <a:xfrm>
          <a:off x="155653" y="1261032"/>
          <a:ext cx="151218" cy="24573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7305"/>
              </a:lnTo>
              <a:lnTo>
                <a:pt x="151218" y="245730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78B62C-73AB-4B26-82FF-5AE7727623B4}">
      <dsp:nvSpPr>
        <dsp:cNvPr id="0" name=""/>
        <dsp:cNvSpPr/>
      </dsp:nvSpPr>
      <dsp:spPr>
        <a:xfrm>
          <a:off x="306872" y="3340290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err="1">
              <a:solidFill>
                <a:schemeClr val="accent4"/>
              </a:solidFill>
              <a:latin typeface="Arial"/>
              <a:cs typeface="Arial"/>
            </a:rPr>
            <a:t>Src</a:t>
          </a:r>
        </a:p>
      </dsp:txBody>
      <dsp:txXfrm>
        <a:off x="329017" y="3362435"/>
        <a:ext cx="1165460" cy="711803"/>
      </dsp:txXfrm>
    </dsp:sp>
    <dsp:sp modelId="{6F438821-6DC3-4D89-A719-285B9B65C0E1}">
      <dsp:nvSpPr>
        <dsp:cNvPr id="0" name=""/>
        <dsp:cNvSpPr/>
      </dsp:nvSpPr>
      <dsp:spPr>
        <a:xfrm>
          <a:off x="155653" y="1261032"/>
          <a:ext cx="151218" cy="3402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2422"/>
              </a:lnTo>
              <a:lnTo>
                <a:pt x="151218" y="340242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00EA90-9410-4A55-84E8-2872A0BC18D3}">
      <dsp:nvSpPr>
        <dsp:cNvPr id="0" name=""/>
        <dsp:cNvSpPr/>
      </dsp:nvSpPr>
      <dsp:spPr>
        <a:xfrm>
          <a:off x="306872" y="4285408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solidFill>
                <a:schemeClr val="accent6">
                  <a:lumMod val="75000"/>
                </a:schemeClr>
              </a:solidFill>
              <a:latin typeface="Arial"/>
              <a:cs typeface="Arial"/>
            </a:rPr>
            <a:t>Tests</a:t>
          </a:r>
        </a:p>
      </dsp:txBody>
      <dsp:txXfrm>
        <a:off x="329017" y="4307553"/>
        <a:ext cx="1165460" cy="711803"/>
      </dsp:txXfrm>
    </dsp:sp>
    <dsp:sp modelId="{D7B722D2-7128-4AA1-9BD1-E5674480B3D4}">
      <dsp:nvSpPr>
        <dsp:cNvPr id="0" name=""/>
        <dsp:cNvSpPr/>
      </dsp:nvSpPr>
      <dsp:spPr>
        <a:xfrm>
          <a:off x="1894669" y="504938"/>
          <a:ext cx="1512187" cy="7560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chemeClr val="accent1"/>
              </a:solidFill>
              <a:latin typeface="Arial"/>
              <a:cs typeface="Arial"/>
            </a:rPr>
            <a:t>Config</a:t>
          </a:r>
        </a:p>
      </dsp:txBody>
      <dsp:txXfrm>
        <a:off x="1916814" y="527083"/>
        <a:ext cx="1467897" cy="711803"/>
      </dsp:txXfrm>
    </dsp:sp>
    <dsp:sp modelId="{0D34B319-3A85-4B45-83E7-4B76903600E7}">
      <dsp:nvSpPr>
        <dsp:cNvPr id="0" name=""/>
        <dsp:cNvSpPr/>
      </dsp:nvSpPr>
      <dsp:spPr>
        <a:xfrm>
          <a:off x="2045888" y="1261032"/>
          <a:ext cx="151218" cy="56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7070"/>
              </a:lnTo>
              <a:lnTo>
                <a:pt x="151218" y="56707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54312E-EDB9-4CDA-A0B3-12C00A974DFC}">
      <dsp:nvSpPr>
        <dsp:cNvPr id="0" name=""/>
        <dsp:cNvSpPr/>
      </dsp:nvSpPr>
      <dsp:spPr>
        <a:xfrm>
          <a:off x="2197106" y="1450056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  <a:cs typeface="Arial"/>
            </a:rPr>
            <a:t>Settings</a:t>
          </a:r>
        </a:p>
      </dsp:txBody>
      <dsp:txXfrm>
        <a:off x="2219251" y="1472201"/>
        <a:ext cx="1165460" cy="711803"/>
      </dsp:txXfrm>
    </dsp:sp>
    <dsp:sp modelId="{8606555E-E397-4FEF-B124-8D7C57BDC5AA}">
      <dsp:nvSpPr>
        <dsp:cNvPr id="0" name=""/>
        <dsp:cNvSpPr/>
      </dsp:nvSpPr>
      <dsp:spPr>
        <a:xfrm>
          <a:off x="2045888" y="1261032"/>
          <a:ext cx="151218" cy="15121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187"/>
              </a:lnTo>
              <a:lnTo>
                <a:pt x="151218" y="151218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270F30-81E7-416E-B2B5-84EB0CF78B98}">
      <dsp:nvSpPr>
        <dsp:cNvPr id="0" name=""/>
        <dsp:cNvSpPr/>
      </dsp:nvSpPr>
      <dsp:spPr>
        <a:xfrm>
          <a:off x="2197106" y="2395173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  <a:cs typeface="Arial"/>
            </a:rPr>
            <a:t>Routes</a:t>
          </a:r>
        </a:p>
      </dsp:txBody>
      <dsp:txXfrm>
        <a:off x="2219251" y="2417318"/>
        <a:ext cx="1165460" cy="711803"/>
      </dsp:txXfrm>
    </dsp:sp>
    <dsp:sp modelId="{E0221221-D684-4480-BB7F-9E115BCAE867}">
      <dsp:nvSpPr>
        <dsp:cNvPr id="0" name=""/>
        <dsp:cNvSpPr/>
      </dsp:nvSpPr>
      <dsp:spPr>
        <a:xfrm>
          <a:off x="3784904" y="504938"/>
          <a:ext cx="1512187" cy="7560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rgbClr val="C00000"/>
              </a:solidFill>
              <a:latin typeface="Arial"/>
              <a:cs typeface="Arial"/>
            </a:rPr>
            <a:t>Resources</a:t>
          </a:r>
        </a:p>
      </dsp:txBody>
      <dsp:txXfrm>
        <a:off x="3807049" y="527083"/>
        <a:ext cx="1467897" cy="711803"/>
      </dsp:txXfrm>
    </dsp:sp>
    <dsp:sp modelId="{7BA743B2-725B-4C27-B6D5-31AF66E2E0AD}">
      <dsp:nvSpPr>
        <dsp:cNvPr id="0" name=""/>
        <dsp:cNvSpPr/>
      </dsp:nvSpPr>
      <dsp:spPr>
        <a:xfrm>
          <a:off x="3936122" y="1261032"/>
          <a:ext cx="151218" cy="56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7070"/>
              </a:lnTo>
              <a:lnTo>
                <a:pt x="151218" y="56707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3E2ECD-C3F5-4A7D-941C-9ADAA9793BDE}">
      <dsp:nvSpPr>
        <dsp:cNvPr id="0" name=""/>
        <dsp:cNvSpPr/>
      </dsp:nvSpPr>
      <dsp:spPr>
        <a:xfrm>
          <a:off x="4087341" y="1450056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  <a:cs typeface="Arial"/>
            </a:rPr>
            <a:t>Images</a:t>
          </a:r>
        </a:p>
      </dsp:txBody>
      <dsp:txXfrm>
        <a:off x="4109486" y="1472201"/>
        <a:ext cx="1165460" cy="711803"/>
      </dsp:txXfrm>
    </dsp:sp>
    <dsp:sp modelId="{12E6A95B-168E-46D7-A7CF-840156EBC9CE}">
      <dsp:nvSpPr>
        <dsp:cNvPr id="0" name=""/>
        <dsp:cNvSpPr/>
      </dsp:nvSpPr>
      <dsp:spPr>
        <a:xfrm>
          <a:off x="3936122" y="1261032"/>
          <a:ext cx="151218" cy="15121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187"/>
              </a:lnTo>
              <a:lnTo>
                <a:pt x="151218" y="151218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5FD013-C983-4057-A280-281C581E78C8}">
      <dsp:nvSpPr>
        <dsp:cNvPr id="0" name=""/>
        <dsp:cNvSpPr/>
      </dsp:nvSpPr>
      <dsp:spPr>
        <a:xfrm>
          <a:off x="4087341" y="2395173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  <a:cs typeface="Arial"/>
            </a:rPr>
            <a:t>Logos</a:t>
          </a:r>
        </a:p>
      </dsp:txBody>
      <dsp:txXfrm>
        <a:off x="4109486" y="2417318"/>
        <a:ext cx="1165460" cy="711803"/>
      </dsp:txXfrm>
    </dsp:sp>
    <dsp:sp modelId="{89C666B4-AF70-407A-9747-6D621ABD8236}">
      <dsp:nvSpPr>
        <dsp:cNvPr id="0" name=""/>
        <dsp:cNvSpPr/>
      </dsp:nvSpPr>
      <dsp:spPr>
        <a:xfrm>
          <a:off x="3936122" y="1261032"/>
          <a:ext cx="151218" cy="24573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7305"/>
              </a:lnTo>
              <a:lnTo>
                <a:pt x="151218" y="245730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E1F1C7-E876-4919-90E7-9FBE45DA558B}">
      <dsp:nvSpPr>
        <dsp:cNvPr id="0" name=""/>
        <dsp:cNvSpPr/>
      </dsp:nvSpPr>
      <dsp:spPr>
        <a:xfrm>
          <a:off x="4087341" y="3340290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>
              <a:latin typeface="Arial"/>
              <a:cs typeface="Arial"/>
            </a:rPr>
            <a:t>Css</a:t>
          </a:r>
          <a:r>
            <a:rPr lang="en-US" sz="1500" kern="1200">
              <a:latin typeface="Arial"/>
              <a:cs typeface="Arial"/>
            </a:rPr>
            <a:t> files</a:t>
          </a:r>
        </a:p>
      </dsp:txBody>
      <dsp:txXfrm>
        <a:off x="4109486" y="3362435"/>
        <a:ext cx="1165460" cy="711803"/>
      </dsp:txXfrm>
    </dsp:sp>
    <dsp:sp modelId="{161D1321-EF04-442D-9F06-7A95544F95C3}">
      <dsp:nvSpPr>
        <dsp:cNvPr id="0" name=""/>
        <dsp:cNvSpPr/>
      </dsp:nvSpPr>
      <dsp:spPr>
        <a:xfrm>
          <a:off x="5675138" y="504938"/>
          <a:ext cx="1512187" cy="7560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err="1">
              <a:solidFill>
                <a:schemeClr val="accent4"/>
              </a:solidFill>
              <a:latin typeface="Arial"/>
              <a:cs typeface="Arial"/>
            </a:rPr>
            <a:t>Src</a:t>
          </a:r>
        </a:p>
      </dsp:txBody>
      <dsp:txXfrm>
        <a:off x="5697283" y="527083"/>
        <a:ext cx="1467897" cy="711803"/>
      </dsp:txXfrm>
    </dsp:sp>
    <dsp:sp modelId="{D5C30579-5667-45B8-8090-B658F5AB8872}">
      <dsp:nvSpPr>
        <dsp:cNvPr id="0" name=""/>
        <dsp:cNvSpPr/>
      </dsp:nvSpPr>
      <dsp:spPr>
        <a:xfrm>
          <a:off x="5826357" y="1261032"/>
          <a:ext cx="151218" cy="56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7070"/>
              </a:lnTo>
              <a:lnTo>
                <a:pt x="151218" y="56707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93A65C-6BBB-4F47-9EDE-CDE39BE9CE50}">
      <dsp:nvSpPr>
        <dsp:cNvPr id="0" name=""/>
        <dsp:cNvSpPr/>
      </dsp:nvSpPr>
      <dsp:spPr>
        <a:xfrm>
          <a:off x="5977576" y="1450056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  <a:cs typeface="Arial"/>
            </a:rPr>
            <a:t>Controllers</a:t>
          </a:r>
        </a:p>
      </dsp:txBody>
      <dsp:txXfrm>
        <a:off x="5999721" y="1472201"/>
        <a:ext cx="1165460" cy="711803"/>
      </dsp:txXfrm>
    </dsp:sp>
    <dsp:sp modelId="{55E949E8-8225-40E5-AA91-6A2BF9C051A9}">
      <dsp:nvSpPr>
        <dsp:cNvPr id="0" name=""/>
        <dsp:cNvSpPr/>
      </dsp:nvSpPr>
      <dsp:spPr>
        <a:xfrm>
          <a:off x="5826357" y="1261032"/>
          <a:ext cx="151218" cy="15121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187"/>
              </a:lnTo>
              <a:lnTo>
                <a:pt x="151218" y="151218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D8A37C-C22E-48C3-B771-2FA6EA3E7FF1}">
      <dsp:nvSpPr>
        <dsp:cNvPr id="0" name=""/>
        <dsp:cNvSpPr/>
      </dsp:nvSpPr>
      <dsp:spPr>
        <a:xfrm>
          <a:off x="5977576" y="2395173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>
              <a:latin typeface="Arial"/>
              <a:cs typeface="Arial"/>
            </a:rPr>
            <a:t>Middlewares</a:t>
          </a:r>
        </a:p>
      </dsp:txBody>
      <dsp:txXfrm>
        <a:off x="5999721" y="2417318"/>
        <a:ext cx="1165460" cy="711803"/>
      </dsp:txXfrm>
    </dsp:sp>
    <dsp:sp modelId="{E8DB506A-40B7-433B-8D4E-5DB222D7E0B0}">
      <dsp:nvSpPr>
        <dsp:cNvPr id="0" name=""/>
        <dsp:cNvSpPr/>
      </dsp:nvSpPr>
      <dsp:spPr>
        <a:xfrm>
          <a:off x="5826357" y="1261032"/>
          <a:ext cx="151218" cy="24573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7305"/>
              </a:lnTo>
              <a:lnTo>
                <a:pt x="151218" y="245730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A6352-E888-4702-B73A-8D1BF96568A6}">
      <dsp:nvSpPr>
        <dsp:cNvPr id="0" name=""/>
        <dsp:cNvSpPr/>
      </dsp:nvSpPr>
      <dsp:spPr>
        <a:xfrm>
          <a:off x="5977576" y="3340290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  <a:cs typeface="Arial"/>
            </a:rPr>
            <a:t>Templates</a:t>
          </a:r>
        </a:p>
      </dsp:txBody>
      <dsp:txXfrm>
        <a:off x="5999721" y="3362435"/>
        <a:ext cx="1165460" cy="711803"/>
      </dsp:txXfrm>
    </dsp:sp>
    <dsp:sp modelId="{210C3553-AB59-4C41-870E-18799D52319D}">
      <dsp:nvSpPr>
        <dsp:cNvPr id="0" name=""/>
        <dsp:cNvSpPr/>
      </dsp:nvSpPr>
      <dsp:spPr>
        <a:xfrm>
          <a:off x="7565373" y="504938"/>
          <a:ext cx="1512187" cy="7560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chemeClr val="accent6">
                  <a:lumMod val="75000"/>
                </a:schemeClr>
              </a:solidFill>
              <a:latin typeface="Arial"/>
              <a:cs typeface="Arial"/>
            </a:rPr>
            <a:t>Tests</a:t>
          </a:r>
        </a:p>
      </dsp:txBody>
      <dsp:txXfrm>
        <a:off x="7587518" y="527083"/>
        <a:ext cx="1467897" cy="711803"/>
      </dsp:txXfrm>
    </dsp:sp>
    <dsp:sp modelId="{D4450757-756F-494D-8541-22D6BBA1EEBB}">
      <dsp:nvSpPr>
        <dsp:cNvPr id="0" name=""/>
        <dsp:cNvSpPr/>
      </dsp:nvSpPr>
      <dsp:spPr>
        <a:xfrm>
          <a:off x="7716592" y="1261032"/>
          <a:ext cx="151218" cy="56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7070"/>
              </a:lnTo>
              <a:lnTo>
                <a:pt x="151218" y="56707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0A340-4213-41CA-8B4B-44456ABBB282}">
      <dsp:nvSpPr>
        <dsp:cNvPr id="0" name=""/>
        <dsp:cNvSpPr/>
      </dsp:nvSpPr>
      <dsp:spPr>
        <a:xfrm>
          <a:off x="7867811" y="1450056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  <a:cs typeface="Arial"/>
            </a:rPr>
            <a:t>Tests</a:t>
          </a:r>
        </a:p>
      </dsp:txBody>
      <dsp:txXfrm>
        <a:off x="7889956" y="1472201"/>
        <a:ext cx="1165460" cy="711803"/>
      </dsp:txXfrm>
    </dsp:sp>
    <dsp:sp modelId="{720E520B-8B85-4535-AA88-EE9EFCC180B2}">
      <dsp:nvSpPr>
        <dsp:cNvPr id="0" name=""/>
        <dsp:cNvSpPr/>
      </dsp:nvSpPr>
      <dsp:spPr>
        <a:xfrm>
          <a:off x="7716592" y="1261032"/>
          <a:ext cx="151218" cy="15121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187"/>
              </a:lnTo>
              <a:lnTo>
                <a:pt x="151218" y="151218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773BDB-372A-4A35-97F2-917D559B81CA}">
      <dsp:nvSpPr>
        <dsp:cNvPr id="0" name=""/>
        <dsp:cNvSpPr/>
      </dsp:nvSpPr>
      <dsp:spPr>
        <a:xfrm>
          <a:off x="7867811" y="2395173"/>
          <a:ext cx="1209750" cy="7560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>
              <a:latin typeface="Arial"/>
              <a:cs typeface="Arial"/>
            </a:rPr>
            <a:t>MockData</a:t>
          </a:r>
        </a:p>
      </dsp:txBody>
      <dsp:txXfrm>
        <a:off x="7889956" y="2417318"/>
        <a:ext cx="1165460" cy="711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0B01B-AD98-4C96-979B-CE7D499A19DB}">
      <dsp:nvSpPr>
        <dsp:cNvPr id="0" name=""/>
        <dsp:cNvSpPr/>
      </dsp:nvSpPr>
      <dsp:spPr>
        <a:xfrm>
          <a:off x="457199" y="0"/>
          <a:ext cx="5181600" cy="3657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F490E3-D953-4338-B58F-1C944426A2EF}">
      <dsp:nvSpPr>
        <dsp:cNvPr id="0" name=""/>
        <dsp:cNvSpPr/>
      </dsp:nvSpPr>
      <dsp:spPr>
        <a:xfrm>
          <a:off x="646" y="1097279"/>
          <a:ext cx="1946141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Calibri Light" panose="020F0302020204030204"/>
            </a:rPr>
            <a:t>Middleware</a:t>
          </a:r>
          <a:endParaRPr lang="en-US" sz="2600" kern="1200"/>
        </a:p>
      </dsp:txBody>
      <dsp:txXfrm>
        <a:off x="72066" y="1168699"/>
        <a:ext cx="1803301" cy="1320200"/>
      </dsp:txXfrm>
    </dsp:sp>
    <dsp:sp modelId="{8416B5A9-286D-4E75-96B9-7D3F267392F1}">
      <dsp:nvSpPr>
        <dsp:cNvPr id="0" name=""/>
        <dsp:cNvSpPr/>
      </dsp:nvSpPr>
      <dsp:spPr>
        <a:xfrm>
          <a:off x="2074929" y="1097279"/>
          <a:ext cx="1946141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Calibri Light" panose="020F0302020204030204"/>
            </a:rPr>
            <a:t>Routes</a:t>
          </a:r>
          <a:endParaRPr lang="en-US" sz="2600" kern="1200"/>
        </a:p>
      </dsp:txBody>
      <dsp:txXfrm>
        <a:off x="2146349" y="1168699"/>
        <a:ext cx="1803301" cy="1320200"/>
      </dsp:txXfrm>
    </dsp:sp>
    <dsp:sp modelId="{5D1FECBC-941E-448A-AEFC-361D3B8BB080}">
      <dsp:nvSpPr>
        <dsp:cNvPr id="0" name=""/>
        <dsp:cNvSpPr/>
      </dsp:nvSpPr>
      <dsp:spPr>
        <a:xfrm>
          <a:off x="4149211" y="1097279"/>
          <a:ext cx="1946141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Calibri Light" panose="020F0302020204030204"/>
            </a:rPr>
            <a:t>Controller</a:t>
          </a:r>
          <a:endParaRPr lang="en-US" sz="2600" kern="1200"/>
        </a:p>
      </dsp:txBody>
      <dsp:txXfrm>
        <a:off x="4220631" y="1168699"/>
        <a:ext cx="1803301" cy="1320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84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3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41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06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6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50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6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8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9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3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5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7">
            <a:extLst>
              <a:ext uri="{FF2B5EF4-FFF2-40B4-BE49-F238E27FC236}">
                <a16:creationId xmlns:a16="http://schemas.microsoft.com/office/drawing/2014/main" id="{D9C3AAE7-6FFD-46F5-ADEF-683A7F84C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709C7-694C-4FC3-B7AA-4BE4AF1DA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16" b="-1"/>
          <a:stretch/>
        </p:blipFill>
        <p:spPr>
          <a:xfrm>
            <a:off x="3504644" y="10"/>
            <a:ext cx="8687357" cy="6437136"/>
          </a:xfrm>
          <a:custGeom>
            <a:avLst/>
            <a:gdLst/>
            <a:ahLst/>
            <a:cxnLst/>
            <a:rect l="l" t="t" r="r" b="b"/>
            <a:pathLst>
              <a:path w="8687357" h="6437146">
                <a:moveTo>
                  <a:pt x="3944493" y="3980202"/>
                </a:moveTo>
                <a:cubicBezTo>
                  <a:pt x="3944493" y="3980202"/>
                  <a:pt x="3944493" y="3980202"/>
                  <a:pt x="5117486" y="3980944"/>
                </a:cubicBezTo>
                <a:cubicBezTo>
                  <a:pt x="5193569" y="3981041"/>
                  <a:pt x="5262972" y="4020215"/>
                  <a:pt x="5301098" y="4086251"/>
                </a:cubicBezTo>
                <a:cubicBezTo>
                  <a:pt x="5301098" y="4086251"/>
                  <a:pt x="5301098" y="4086251"/>
                  <a:pt x="5889509" y="5105408"/>
                </a:cubicBezTo>
                <a:cubicBezTo>
                  <a:pt x="5926364" y="5169243"/>
                  <a:pt x="5926858" y="5251135"/>
                  <a:pt x="5887630" y="5314873"/>
                </a:cubicBezTo>
                <a:cubicBezTo>
                  <a:pt x="5887630" y="5314873"/>
                  <a:pt x="5887630" y="5314873"/>
                  <a:pt x="5303047" y="6333287"/>
                </a:cubicBezTo>
                <a:cubicBezTo>
                  <a:pt x="5267284" y="6397959"/>
                  <a:pt x="5197106" y="6438477"/>
                  <a:pt x="5123215" y="6437113"/>
                </a:cubicBezTo>
                <a:cubicBezTo>
                  <a:pt x="5123215" y="6437113"/>
                  <a:pt x="5123215" y="6437113"/>
                  <a:pt x="3948952" y="6434170"/>
                </a:cubicBezTo>
                <a:cubicBezTo>
                  <a:pt x="3874139" y="6436273"/>
                  <a:pt x="3803467" y="6394898"/>
                  <a:pt x="3766612" y="6331063"/>
                </a:cubicBezTo>
                <a:cubicBezTo>
                  <a:pt x="3766612" y="6331063"/>
                  <a:pt x="3766612" y="6331063"/>
                  <a:pt x="3178202" y="5311907"/>
                </a:cubicBezTo>
                <a:cubicBezTo>
                  <a:pt x="3140076" y="5245870"/>
                  <a:pt x="3140850" y="5166180"/>
                  <a:pt x="3178808" y="5100241"/>
                </a:cubicBezTo>
                <a:cubicBezTo>
                  <a:pt x="3178808" y="5100241"/>
                  <a:pt x="3178808" y="5100241"/>
                  <a:pt x="3764660" y="4084028"/>
                </a:cubicBezTo>
                <a:cubicBezTo>
                  <a:pt x="3800424" y="4019355"/>
                  <a:pt x="3870604" y="3978838"/>
                  <a:pt x="3944493" y="3980202"/>
                </a:cubicBezTo>
                <a:close/>
                <a:moveTo>
                  <a:pt x="5699720" y="3489582"/>
                </a:moveTo>
                <a:cubicBezTo>
                  <a:pt x="5699720" y="3489582"/>
                  <a:pt x="5699720" y="3489582"/>
                  <a:pt x="6163751" y="3489876"/>
                </a:cubicBezTo>
                <a:cubicBezTo>
                  <a:pt x="6193849" y="3489915"/>
                  <a:pt x="6221305" y="3505412"/>
                  <a:pt x="6236387" y="3531535"/>
                </a:cubicBezTo>
                <a:cubicBezTo>
                  <a:pt x="6236387" y="3531535"/>
                  <a:pt x="6236387" y="3531535"/>
                  <a:pt x="6469160" y="3934709"/>
                </a:cubicBezTo>
                <a:cubicBezTo>
                  <a:pt x="6483740" y="3959962"/>
                  <a:pt x="6483935" y="3992359"/>
                  <a:pt x="6468416" y="4017573"/>
                </a:cubicBezTo>
                <a:cubicBezTo>
                  <a:pt x="6468416" y="4017573"/>
                  <a:pt x="6468416" y="4017573"/>
                  <a:pt x="6237158" y="4420453"/>
                </a:cubicBezTo>
                <a:cubicBezTo>
                  <a:pt x="6223010" y="4446037"/>
                  <a:pt x="6195248" y="4462066"/>
                  <a:pt x="6166018" y="4461526"/>
                </a:cubicBezTo>
                <a:cubicBezTo>
                  <a:pt x="6166018" y="4461526"/>
                  <a:pt x="6166018" y="4461526"/>
                  <a:pt x="5701483" y="4460362"/>
                </a:cubicBezTo>
                <a:cubicBezTo>
                  <a:pt x="5671888" y="4461195"/>
                  <a:pt x="5643930" y="4444826"/>
                  <a:pt x="5629350" y="4419573"/>
                </a:cubicBezTo>
                <a:cubicBezTo>
                  <a:pt x="5629350" y="4419573"/>
                  <a:pt x="5629350" y="4419573"/>
                  <a:pt x="5396578" y="4016399"/>
                </a:cubicBezTo>
                <a:cubicBezTo>
                  <a:pt x="5381495" y="3990276"/>
                  <a:pt x="5381802" y="3958751"/>
                  <a:pt x="5396817" y="3932665"/>
                </a:cubicBezTo>
                <a:cubicBezTo>
                  <a:pt x="5396817" y="3932665"/>
                  <a:pt x="5396817" y="3932665"/>
                  <a:pt x="5628579" y="3530655"/>
                </a:cubicBezTo>
                <a:cubicBezTo>
                  <a:pt x="5642727" y="3505071"/>
                  <a:pt x="5670489" y="3489043"/>
                  <a:pt x="5699720" y="3489582"/>
                </a:cubicBezTo>
                <a:close/>
                <a:moveTo>
                  <a:pt x="6388346" y="3258305"/>
                </a:moveTo>
                <a:cubicBezTo>
                  <a:pt x="6388346" y="3258305"/>
                  <a:pt x="6388346" y="3258305"/>
                  <a:pt x="6555837" y="3258411"/>
                </a:cubicBezTo>
                <a:cubicBezTo>
                  <a:pt x="6566700" y="3258425"/>
                  <a:pt x="6576611" y="3264018"/>
                  <a:pt x="6582055" y="3273448"/>
                </a:cubicBezTo>
                <a:cubicBezTo>
                  <a:pt x="6582055" y="3273448"/>
                  <a:pt x="6582055" y="3273448"/>
                  <a:pt x="6666073" y="3418972"/>
                </a:cubicBezTo>
                <a:cubicBezTo>
                  <a:pt x="6671336" y="3428087"/>
                  <a:pt x="6671406" y="3439780"/>
                  <a:pt x="6665805" y="3448882"/>
                </a:cubicBezTo>
                <a:cubicBezTo>
                  <a:pt x="6665805" y="3448882"/>
                  <a:pt x="6665805" y="3448882"/>
                  <a:pt x="6582333" y="3594300"/>
                </a:cubicBezTo>
                <a:cubicBezTo>
                  <a:pt x="6577226" y="3603534"/>
                  <a:pt x="6567205" y="3609320"/>
                  <a:pt x="6556655" y="3609125"/>
                </a:cubicBezTo>
                <a:cubicBezTo>
                  <a:pt x="6556655" y="3609125"/>
                  <a:pt x="6556655" y="3609125"/>
                  <a:pt x="6388983" y="3608705"/>
                </a:cubicBezTo>
                <a:cubicBezTo>
                  <a:pt x="6378300" y="3609004"/>
                  <a:pt x="6368209" y="3603097"/>
                  <a:pt x="6362947" y="3593982"/>
                </a:cubicBezTo>
                <a:cubicBezTo>
                  <a:pt x="6362947" y="3593982"/>
                  <a:pt x="6362947" y="3593982"/>
                  <a:pt x="6278928" y="3448458"/>
                </a:cubicBezTo>
                <a:cubicBezTo>
                  <a:pt x="6273484" y="3439028"/>
                  <a:pt x="6273595" y="3427649"/>
                  <a:pt x="6279015" y="3418234"/>
                </a:cubicBezTo>
                <a:cubicBezTo>
                  <a:pt x="6279015" y="3418234"/>
                  <a:pt x="6279015" y="3418234"/>
                  <a:pt x="6362668" y="3273130"/>
                </a:cubicBezTo>
                <a:cubicBezTo>
                  <a:pt x="6367774" y="3263896"/>
                  <a:pt x="6377796" y="3258110"/>
                  <a:pt x="6388346" y="3258305"/>
                </a:cubicBezTo>
                <a:close/>
                <a:moveTo>
                  <a:pt x="7497241" y="2884843"/>
                </a:moveTo>
                <a:cubicBezTo>
                  <a:pt x="7497241" y="2884843"/>
                  <a:pt x="7497241" y="2884843"/>
                  <a:pt x="8049718" y="2885192"/>
                </a:cubicBezTo>
                <a:cubicBezTo>
                  <a:pt x="8085553" y="2885238"/>
                  <a:pt x="8118242" y="2903689"/>
                  <a:pt x="8136199" y="2934792"/>
                </a:cubicBezTo>
                <a:cubicBezTo>
                  <a:pt x="8136199" y="2934792"/>
                  <a:pt x="8136199" y="2934792"/>
                  <a:pt x="8413339" y="3414812"/>
                </a:cubicBezTo>
                <a:cubicBezTo>
                  <a:pt x="8430697" y="3444878"/>
                  <a:pt x="8430931" y="3483449"/>
                  <a:pt x="8412454" y="3513469"/>
                </a:cubicBezTo>
                <a:cubicBezTo>
                  <a:pt x="8412454" y="3513469"/>
                  <a:pt x="8412454" y="3513469"/>
                  <a:pt x="8137117" y="3993140"/>
                </a:cubicBezTo>
                <a:cubicBezTo>
                  <a:pt x="8120272" y="4023600"/>
                  <a:pt x="8087218" y="4042684"/>
                  <a:pt x="8052417" y="4042042"/>
                </a:cubicBezTo>
                <a:cubicBezTo>
                  <a:pt x="8052417" y="4042042"/>
                  <a:pt x="8052417" y="4042042"/>
                  <a:pt x="7499342" y="4040655"/>
                </a:cubicBezTo>
                <a:cubicBezTo>
                  <a:pt x="7464105" y="4041646"/>
                  <a:pt x="7430818" y="4022159"/>
                  <a:pt x="7413460" y="3992093"/>
                </a:cubicBezTo>
                <a:cubicBezTo>
                  <a:pt x="7413460" y="3992093"/>
                  <a:pt x="7413460" y="3992093"/>
                  <a:pt x="7136320" y="3512072"/>
                </a:cubicBezTo>
                <a:cubicBezTo>
                  <a:pt x="7118363" y="3480970"/>
                  <a:pt x="7118728" y="3443435"/>
                  <a:pt x="7136605" y="3412378"/>
                </a:cubicBezTo>
                <a:cubicBezTo>
                  <a:pt x="7136605" y="3412378"/>
                  <a:pt x="7136605" y="3412378"/>
                  <a:pt x="7412541" y="2933744"/>
                </a:cubicBezTo>
                <a:cubicBezTo>
                  <a:pt x="7429386" y="2903284"/>
                  <a:pt x="7462440" y="2884200"/>
                  <a:pt x="7497241" y="2884843"/>
                </a:cubicBezTo>
                <a:close/>
                <a:moveTo>
                  <a:pt x="6393234" y="2508974"/>
                </a:moveTo>
                <a:cubicBezTo>
                  <a:pt x="6393234" y="2508974"/>
                  <a:pt x="6393234" y="2508974"/>
                  <a:pt x="6710430" y="2509175"/>
                </a:cubicBezTo>
                <a:cubicBezTo>
                  <a:pt x="6731004" y="2509201"/>
                  <a:pt x="6749772" y="2519794"/>
                  <a:pt x="6760082" y="2537652"/>
                </a:cubicBezTo>
                <a:cubicBezTo>
                  <a:pt x="6760082" y="2537652"/>
                  <a:pt x="6760082" y="2537652"/>
                  <a:pt x="6919197" y="2813248"/>
                </a:cubicBezTo>
                <a:cubicBezTo>
                  <a:pt x="6929164" y="2830511"/>
                  <a:pt x="6929297" y="2852655"/>
                  <a:pt x="6918689" y="2869891"/>
                </a:cubicBezTo>
                <a:cubicBezTo>
                  <a:pt x="6918689" y="2869891"/>
                  <a:pt x="6918689" y="2869891"/>
                  <a:pt x="6760609" y="3145286"/>
                </a:cubicBezTo>
                <a:cubicBezTo>
                  <a:pt x="6750938" y="3162775"/>
                  <a:pt x="6731960" y="3173731"/>
                  <a:pt x="6711979" y="3173363"/>
                </a:cubicBezTo>
                <a:cubicBezTo>
                  <a:pt x="6711979" y="3173363"/>
                  <a:pt x="6711979" y="3173363"/>
                  <a:pt x="6394440" y="3172566"/>
                </a:cubicBezTo>
                <a:cubicBezTo>
                  <a:pt x="6374209" y="3173135"/>
                  <a:pt x="6355098" y="3161947"/>
                  <a:pt x="6345132" y="3144685"/>
                </a:cubicBezTo>
                <a:cubicBezTo>
                  <a:pt x="6345132" y="3144685"/>
                  <a:pt x="6345132" y="3144685"/>
                  <a:pt x="6186016" y="2869088"/>
                </a:cubicBezTo>
                <a:cubicBezTo>
                  <a:pt x="6175706" y="2851231"/>
                  <a:pt x="6175916" y="2829681"/>
                  <a:pt x="6186180" y="2811850"/>
                </a:cubicBezTo>
                <a:cubicBezTo>
                  <a:pt x="6186180" y="2811850"/>
                  <a:pt x="6186180" y="2811850"/>
                  <a:pt x="6344604" y="2537051"/>
                </a:cubicBezTo>
                <a:cubicBezTo>
                  <a:pt x="6354275" y="2519562"/>
                  <a:pt x="6373253" y="2508605"/>
                  <a:pt x="6393234" y="2508974"/>
                </a:cubicBezTo>
                <a:close/>
                <a:moveTo>
                  <a:pt x="7097611" y="923368"/>
                </a:moveTo>
                <a:cubicBezTo>
                  <a:pt x="7097611" y="923368"/>
                  <a:pt x="7097611" y="923368"/>
                  <a:pt x="7989180" y="923932"/>
                </a:cubicBezTo>
                <a:cubicBezTo>
                  <a:pt x="8047009" y="924007"/>
                  <a:pt x="8099761" y="953781"/>
                  <a:pt x="8128740" y="1003975"/>
                </a:cubicBezTo>
                <a:cubicBezTo>
                  <a:pt x="8128740" y="1003975"/>
                  <a:pt x="8128740" y="1003975"/>
                  <a:pt x="8575979" y="1778616"/>
                </a:cubicBezTo>
                <a:cubicBezTo>
                  <a:pt x="8603992" y="1827135"/>
                  <a:pt x="8604367" y="1889380"/>
                  <a:pt x="8574552" y="1937826"/>
                </a:cubicBezTo>
                <a:cubicBezTo>
                  <a:pt x="8574552" y="1937826"/>
                  <a:pt x="8574552" y="1937826"/>
                  <a:pt x="8130222" y="2711903"/>
                </a:cubicBezTo>
                <a:cubicBezTo>
                  <a:pt x="8103038" y="2761059"/>
                  <a:pt x="8049698" y="2791855"/>
                  <a:pt x="7993536" y="2790819"/>
                </a:cubicBezTo>
                <a:cubicBezTo>
                  <a:pt x="7993536" y="2790819"/>
                  <a:pt x="7993536" y="2790819"/>
                  <a:pt x="7101000" y="2788581"/>
                </a:cubicBezTo>
                <a:cubicBezTo>
                  <a:pt x="7044137" y="2790179"/>
                  <a:pt x="6990420" y="2758731"/>
                  <a:pt x="6962407" y="2710212"/>
                </a:cubicBezTo>
                <a:cubicBezTo>
                  <a:pt x="6962407" y="2710212"/>
                  <a:pt x="6962407" y="2710212"/>
                  <a:pt x="6515168" y="1935570"/>
                </a:cubicBezTo>
                <a:cubicBezTo>
                  <a:pt x="6486189" y="1885378"/>
                  <a:pt x="6486779" y="1824806"/>
                  <a:pt x="6515628" y="1774688"/>
                </a:cubicBezTo>
                <a:cubicBezTo>
                  <a:pt x="6515628" y="1774688"/>
                  <a:pt x="6515628" y="1774688"/>
                  <a:pt x="6960925" y="1002284"/>
                </a:cubicBezTo>
                <a:cubicBezTo>
                  <a:pt x="6988108" y="953127"/>
                  <a:pt x="7041448" y="922332"/>
                  <a:pt x="7097611" y="923368"/>
                </a:cubicBezTo>
                <a:close/>
                <a:moveTo>
                  <a:pt x="6548358" y="0"/>
                </a:moveTo>
                <a:lnTo>
                  <a:pt x="8687357" y="0"/>
                </a:lnTo>
                <a:lnTo>
                  <a:pt x="8687357" y="844465"/>
                </a:lnTo>
                <a:lnTo>
                  <a:pt x="8501061" y="843998"/>
                </a:lnTo>
                <a:cubicBezTo>
                  <a:pt x="8177202" y="843186"/>
                  <a:pt x="7793370" y="842224"/>
                  <a:pt x="7338457" y="841084"/>
                </a:cubicBezTo>
                <a:cubicBezTo>
                  <a:pt x="7152970" y="846300"/>
                  <a:pt x="6977743" y="743716"/>
                  <a:pt x="6886366" y="585445"/>
                </a:cubicBezTo>
                <a:cubicBezTo>
                  <a:pt x="6886366" y="585445"/>
                  <a:pt x="6886366" y="585445"/>
                  <a:pt x="6580991" y="56520"/>
                </a:cubicBezTo>
                <a:close/>
                <a:moveTo>
                  <a:pt x="405083" y="0"/>
                </a:moveTo>
                <a:lnTo>
                  <a:pt x="6450872" y="0"/>
                </a:lnTo>
                <a:lnTo>
                  <a:pt x="6535542" y="146650"/>
                </a:lnTo>
                <a:cubicBezTo>
                  <a:pt x="6615681" y="285455"/>
                  <a:pt x="6701163" y="433514"/>
                  <a:pt x="6792344" y="591444"/>
                </a:cubicBezTo>
                <a:cubicBezTo>
                  <a:pt x="6883721" y="749715"/>
                  <a:pt x="6884949" y="952757"/>
                  <a:pt x="6787688" y="1110786"/>
                </a:cubicBezTo>
                <a:cubicBezTo>
                  <a:pt x="6787688" y="1110786"/>
                  <a:pt x="6787688" y="1110786"/>
                  <a:pt x="5338288" y="3635817"/>
                </a:cubicBezTo>
                <a:cubicBezTo>
                  <a:pt x="5249615" y="3796165"/>
                  <a:pt x="5075616" y="3896623"/>
                  <a:pt x="4892415" y="3893242"/>
                </a:cubicBezTo>
                <a:cubicBezTo>
                  <a:pt x="4892415" y="3893242"/>
                  <a:pt x="4892415" y="3893242"/>
                  <a:pt x="1980974" y="3885943"/>
                </a:cubicBezTo>
                <a:cubicBezTo>
                  <a:pt x="1795486" y="3891159"/>
                  <a:pt x="1620261" y="3788575"/>
                  <a:pt x="1528883" y="3630305"/>
                </a:cubicBezTo>
                <a:cubicBezTo>
                  <a:pt x="1528883" y="3630305"/>
                  <a:pt x="1528883" y="3630305"/>
                  <a:pt x="69993" y="1103432"/>
                </a:cubicBezTo>
                <a:cubicBezTo>
                  <a:pt x="-24536" y="939704"/>
                  <a:pt x="-22612" y="742120"/>
                  <a:pt x="71498" y="578633"/>
                </a:cubicBezTo>
                <a:cubicBezTo>
                  <a:pt x="71498" y="578633"/>
                  <a:pt x="71498" y="578633"/>
                  <a:pt x="375546" y="51235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122" y="4566453"/>
            <a:ext cx="5823013" cy="1874439"/>
          </a:xfrm>
        </p:spPr>
        <p:txBody>
          <a:bodyPr anchor="t">
            <a:normAutofit/>
          </a:bodyPr>
          <a:lstStyle/>
          <a:p>
            <a:pPr algn="l"/>
            <a:r>
              <a:rPr lang="en-US" b="1"/>
              <a:t>Car Rental Service</a:t>
            </a:r>
            <a:endParaRPr lang="en-US" b="1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0508" y="2934269"/>
            <a:ext cx="3491552" cy="1121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Bef>
                <a:spcPts val="1000"/>
              </a:spcBef>
              <a:spcAft>
                <a:spcPts val="0"/>
              </a:spcAft>
            </a:pPr>
            <a:r>
              <a:rPr lang="en-US">
                <a:latin typeface="Arial"/>
                <a:ea typeface="+mn-lt"/>
                <a:cs typeface="+mn-lt"/>
              </a:rPr>
              <a:t>Wei Wang </a:t>
            </a:r>
          </a:p>
          <a:p>
            <a:pPr algn="l">
              <a:spcBef>
                <a:spcPts val="1000"/>
              </a:spcBef>
              <a:spcAft>
                <a:spcPts val="0"/>
              </a:spcAft>
            </a:pPr>
            <a:r>
              <a:rPr lang="en-US" err="1">
                <a:latin typeface="Arial"/>
                <a:ea typeface="+mn-lt"/>
                <a:cs typeface="+mn-lt"/>
              </a:rPr>
              <a:t>Donghyeok</a:t>
            </a:r>
            <a:r>
              <a:rPr lang="en-US">
                <a:latin typeface="Arial"/>
                <a:ea typeface="+mn-lt"/>
                <a:cs typeface="+mn-lt"/>
              </a:rPr>
              <a:t> </a:t>
            </a:r>
            <a:r>
              <a:rPr lang="en-US" err="1">
                <a:latin typeface="Arial"/>
                <a:ea typeface="+mn-lt"/>
                <a:cs typeface="+mn-lt"/>
              </a:rPr>
              <a:t>Seo</a:t>
            </a:r>
            <a:endParaRPr lang="en-US">
              <a:latin typeface="Aria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Project Structure (Route)</a:t>
            </a:r>
          </a:p>
        </p:txBody>
      </p:sp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1F316C5-E344-4802-8223-D7E9DF936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89" b="-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29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Project Structure (Middleware)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809310-F2F8-4881-A667-3029AF3F88E7}"/>
              </a:ext>
            </a:extLst>
          </p:cNvPr>
          <p:cNvSpPr txBox="1"/>
          <p:nvPr/>
        </p:nvSpPr>
        <p:spPr>
          <a:xfrm>
            <a:off x="503321" y="1786690"/>
            <a:ext cx="5079332" cy="203132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$app-&gt;get('/ajax/stores/{id:[0-9]+}', function ( … ) </a:t>
            </a:r>
          </a:p>
          <a:p>
            <a:r>
              <a:rPr lang="en-US"/>
              <a:t>{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      // If user login?</a:t>
            </a:r>
            <a:endParaRPr lang="en-US"/>
          </a:p>
          <a:p>
            <a:r>
              <a:rPr lang="en-US">
                <a:cs typeface="Calibri"/>
              </a:rPr>
              <a:t>      // if user is admin?</a:t>
            </a:r>
          </a:p>
          <a:p>
            <a:r>
              <a:rPr lang="en-US">
                <a:cs typeface="Calibri"/>
              </a:rPr>
              <a:t>      … </a:t>
            </a:r>
          </a:p>
          <a:p>
            <a:r>
              <a:rPr lang="en-US">
                <a:cs typeface="Calibri"/>
              </a:rPr>
              <a:t>     Return store information</a:t>
            </a:r>
            <a:endParaRPr lang="en-US"/>
          </a:p>
          <a:p>
            <a:r>
              <a:rPr lang="en-US"/>
              <a:t>});</a:t>
            </a:r>
            <a:endParaRPr lang="en-US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B871B-4A2A-4F30-A474-33A34395E80C}"/>
              </a:ext>
            </a:extLst>
          </p:cNvPr>
          <p:cNvSpPr txBox="1"/>
          <p:nvPr/>
        </p:nvSpPr>
        <p:spPr>
          <a:xfrm>
            <a:off x="6057900" y="1786689"/>
            <a:ext cx="5069306" cy="203132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$app-&gt;delete('/ajax/stores/{id:[0-9]+}', function ( … )</a:t>
            </a:r>
          </a:p>
          <a:p>
            <a:r>
              <a:rPr lang="en-US"/>
              <a:t>{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      // If user login?</a:t>
            </a:r>
          </a:p>
          <a:p>
            <a:r>
              <a:rPr lang="en-US">
                <a:ea typeface="+mn-lt"/>
                <a:cs typeface="+mn-lt"/>
              </a:rPr>
              <a:t>      // if user is admin?</a:t>
            </a:r>
          </a:p>
          <a:p>
            <a:r>
              <a:rPr lang="en-US">
                <a:cs typeface="Calibri"/>
              </a:rPr>
              <a:t>      … </a:t>
            </a:r>
          </a:p>
          <a:p>
            <a:r>
              <a:rPr lang="en-US">
                <a:cs typeface="Calibri"/>
              </a:rPr>
              <a:t>     Delete store information</a:t>
            </a:r>
            <a:endParaRPr lang="en-US"/>
          </a:p>
          <a:p>
            <a:r>
              <a:rPr lang="en-US"/>
              <a:t>});</a:t>
            </a:r>
            <a:endParaRPr lang="en-US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8171C3-EDE9-42EC-8BDF-AF85ADCA05C4}"/>
              </a:ext>
            </a:extLst>
          </p:cNvPr>
          <p:cNvSpPr txBox="1"/>
          <p:nvPr/>
        </p:nvSpPr>
        <p:spPr>
          <a:xfrm>
            <a:off x="513347" y="4273215"/>
            <a:ext cx="5069306" cy="203132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$app-&gt;put('/ajax/stores/{id:[0-9]+}', function ( … ) </a:t>
            </a:r>
          </a:p>
          <a:p>
            <a:r>
              <a:rPr lang="en-US"/>
              <a:t>{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      // If user login?</a:t>
            </a:r>
          </a:p>
          <a:p>
            <a:r>
              <a:rPr lang="en-US">
                <a:ea typeface="+mn-lt"/>
                <a:cs typeface="+mn-lt"/>
              </a:rPr>
              <a:t>      // if user is admin?</a:t>
            </a:r>
          </a:p>
          <a:p>
            <a:r>
              <a:rPr lang="en-US">
                <a:cs typeface="Calibri"/>
              </a:rPr>
              <a:t>      …  </a:t>
            </a:r>
          </a:p>
          <a:p>
            <a:r>
              <a:rPr lang="en-US">
                <a:cs typeface="Calibri"/>
              </a:rPr>
              <a:t>     Update store information</a:t>
            </a:r>
            <a:endParaRPr lang="en-US"/>
          </a:p>
          <a:p>
            <a:r>
              <a:rPr lang="en-US"/>
              <a:t>});</a:t>
            </a:r>
            <a:endParaRPr lang="en-US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9CD83-61D3-403B-BDB0-FA8134ACC6DA}"/>
              </a:ext>
            </a:extLst>
          </p:cNvPr>
          <p:cNvSpPr txBox="1"/>
          <p:nvPr/>
        </p:nvSpPr>
        <p:spPr>
          <a:xfrm>
            <a:off x="6007768" y="4273215"/>
            <a:ext cx="5069306" cy="203132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$app-&gt;patch('/ajax/stores/{id:[0-9]+}', function ( … ) </a:t>
            </a:r>
          </a:p>
          <a:p>
            <a:r>
              <a:rPr lang="en-US"/>
              <a:t>{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      // If user login?</a:t>
            </a:r>
          </a:p>
          <a:p>
            <a:r>
              <a:rPr lang="en-US">
                <a:ea typeface="+mn-lt"/>
                <a:cs typeface="+mn-lt"/>
              </a:rPr>
              <a:t>      // if user is admin?</a:t>
            </a:r>
          </a:p>
          <a:p>
            <a:r>
              <a:rPr lang="en-US">
                <a:cs typeface="Calibri"/>
              </a:rPr>
              <a:t>      …  </a:t>
            </a:r>
          </a:p>
          <a:p>
            <a:r>
              <a:rPr lang="en-US">
                <a:cs typeface="Calibri"/>
              </a:rPr>
              <a:t>     Update store information</a:t>
            </a:r>
            <a:endParaRPr lang="en-US"/>
          </a:p>
          <a:p>
            <a:r>
              <a:rPr lang="en-US"/>
              <a:t>});</a:t>
            </a:r>
            <a:endParaRPr lang="en-US">
              <a:cs typeface="Calibri"/>
            </a:endParaRP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BFF0896F-D2C8-41EF-9A1E-C77896C70B8E}"/>
              </a:ext>
            </a:extLst>
          </p:cNvPr>
          <p:cNvSpPr/>
          <p:nvPr/>
        </p:nvSpPr>
        <p:spPr>
          <a:xfrm flipH="1">
            <a:off x="3104167" y="3154780"/>
            <a:ext cx="150395" cy="350921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A82D2EE-9DE8-4B69-8756-3B67152CF9A3}"/>
              </a:ext>
            </a:extLst>
          </p:cNvPr>
          <p:cNvSpPr/>
          <p:nvPr/>
        </p:nvSpPr>
        <p:spPr>
          <a:xfrm flipH="1">
            <a:off x="8007036" y="2302544"/>
            <a:ext cx="280737" cy="75197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AA3A1A1F-6A08-4341-BB57-AAE4CD9E3AE7}"/>
              </a:ext>
            </a:extLst>
          </p:cNvPr>
          <p:cNvSpPr/>
          <p:nvPr/>
        </p:nvSpPr>
        <p:spPr>
          <a:xfrm flipH="1">
            <a:off x="8007036" y="4758991"/>
            <a:ext cx="280737" cy="75197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4B86DF35-A1A8-4888-B0D9-613703245D49}"/>
              </a:ext>
            </a:extLst>
          </p:cNvPr>
          <p:cNvSpPr/>
          <p:nvPr/>
        </p:nvSpPr>
        <p:spPr>
          <a:xfrm flipH="1">
            <a:off x="2492562" y="4758991"/>
            <a:ext cx="280737" cy="75197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C242B761-C37D-47D1-A1DB-540B4C083684}"/>
              </a:ext>
            </a:extLst>
          </p:cNvPr>
          <p:cNvSpPr/>
          <p:nvPr/>
        </p:nvSpPr>
        <p:spPr>
          <a:xfrm flipH="1">
            <a:off x="2632930" y="2302544"/>
            <a:ext cx="280737" cy="75197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1DF3C-335C-4072-B258-E611CB16F846}"/>
              </a:ext>
            </a:extLst>
          </p:cNvPr>
          <p:cNvSpPr txBox="1"/>
          <p:nvPr/>
        </p:nvSpPr>
        <p:spPr>
          <a:xfrm>
            <a:off x="3250532" y="31502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Main feature</a:t>
            </a:r>
            <a:endParaRPr lang="en-US">
              <a:solidFill>
                <a:srgbClr val="C00000"/>
              </a:solidFill>
              <a:cs typeface="Calibri"/>
            </a:endParaRPr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50CA96BE-AA95-48EF-AFDC-B5828D382188}"/>
              </a:ext>
            </a:extLst>
          </p:cNvPr>
          <p:cNvSpPr/>
          <p:nvPr/>
        </p:nvSpPr>
        <p:spPr>
          <a:xfrm flipH="1">
            <a:off x="8618640" y="3154780"/>
            <a:ext cx="150395" cy="350921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0BE0BB-D472-4B53-BCD7-BC00191E7240}"/>
              </a:ext>
            </a:extLst>
          </p:cNvPr>
          <p:cNvSpPr txBox="1"/>
          <p:nvPr/>
        </p:nvSpPr>
        <p:spPr>
          <a:xfrm>
            <a:off x="8765005" y="31502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Main feature</a:t>
            </a:r>
            <a:endParaRPr lang="en-US">
              <a:solidFill>
                <a:srgbClr val="C00000"/>
              </a:solidFill>
              <a:cs typeface="Calibri"/>
            </a:endParaRPr>
          </a:p>
        </p:txBody>
      </p: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EBACADB9-BD76-4BCB-874F-2695C11755D3}"/>
              </a:ext>
            </a:extLst>
          </p:cNvPr>
          <p:cNvSpPr/>
          <p:nvPr/>
        </p:nvSpPr>
        <p:spPr>
          <a:xfrm flipH="1">
            <a:off x="8658745" y="5631280"/>
            <a:ext cx="150395" cy="350921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008E36-3C91-4A76-9531-8FC91E857B98}"/>
              </a:ext>
            </a:extLst>
          </p:cNvPr>
          <p:cNvSpPr txBox="1"/>
          <p:nvPr/>
        </p:nvSpPr>
        <p:spPr>
          <a:xfrm>
            <a:off x="8805110" y="56267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Main feature</a:t>
            </a:r>
            <a:endParaRPr lang="en-US">
              <a:solidFill>
                <a:srgbClr val="C00000"/>
              </a:solidFill>
              <a:cs typeface="Calibri"/>
            </a:endParaRPr>
          </a:p>
        </p:txBody>
      </p:sp>
      <p:sp>
        <p:nvSpPr>
          <p:cNvPr id="23" name="Left Bracket 22">
            <a:extLst>
              <a:ext uri="{FF2B5EF4-FFF2-40B4-BE49-F238E27FC236}">
                <a16:creationId xmlns:a16="http://schemas.microsoft.com/office/drawing/2014/main" id="{A829AEAF-BCB4-407F-8303-8618DEDD107F}"/>
              </a:ext>
            </a:extLst>
          </p:cNvPr>
          <p:cNvSpPr/>
          <p:nvPr/>
        </p:nvSpPr>
        <p:spPr>
          <a:xfrm flipH="1">
            <a:off x="3184376" y="5641305"/>
            <a:ext cx="150395" cy="350921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31E37-A9E8-4B61-B09C-D9911FD8EEC0}"/>
              </a:ext>
            </a:extLst>
          </p:cNvPr>
          <p:cNvSpPr txBox="1"/>
          <p:nvPr/>
        </p:nvSpPr>
        <p:spPr>
          <a:xfrm>
            <a:off x="3330741" y="56367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Main feature</a:t>
            </a:r>
            <a:endParaRPr lang="en-US">
              <a:solidFill>
                <a:srgbClr val="C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7784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Project Structure (Middleware)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4D40E8B-E042-4B63-A259-6862078C4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7" y="2070721"/>
            <a:ext cx="6793282" cy="3906531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FB7B7B-5310-4064-91C1-178A50D301A8}"/>
              </a:ext>
            </a:extLst>
          </p:cNvPr>
          <p:cNvSpPr/>
          <p:nvPr/>
        </p:nvSpPr>
        <p:spPr>
          <a:xfrm>
            <a:off x="983294" y="5570951"/>
            <a:ext cx="3329834" cy="354903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B26A314-6FA6-4656-BE19-10B5B038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249" y="1547505"/>
            <a:ext cx="6177419" cy="3888251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DE0088-F9B9-49F8-968D-A44BC03DE085}"/>
              </a:ext>
            </a:extLst>
          </p:cNvPr>
          <p:cNvSpPr/>
          <p:nvPr/>
        </p:nvSpPr>
        <p:spPr>
          <a:xfrm>
            <a:off x="5826690" y="3932128"/>
            <a:ext cx="5365313" cy="1283915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C8229-F7F1-48C5-8AAC-F6FA38CDC531}"/>
              </a:ext>
            </a:extLst>
          </p:cNvPr>
          <p:cNvSpPr txBox="1"/>
          <p:nvPr/>
        </p:nvSpPr>
        <p:spPr>
          <a:xfrm>
            <a:off x="566672" y="164182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&gt; In Route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F6A8CB-1B5D-4D32-B28F-9AC45990CC96}"/>
              </a:ext>
            </a:extLst>
          </p:cNvPr>
          <p:cNvSpPr txBox="1"/>
          <p:nvPr/>
        </p:nvSpPr>
        <p:spPr>
          <a:xfrm>
            <a:off x="8593768" y="110946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/>
              <a:t>&gt; In </a:t>
            </a:r>
            <a:r>
              <a:rPr lang="en-US" err="1"/>
              <a:t>AuthMiddleware</a:t>
            </a:r>
            <a:r>
              <a:rPr lang="en-US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765949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Unit Test ( </a:t>
            </a:r>
            <a:r>
              <a:rPr lang="en-US" sz="4000" err="1">
                <a:cs typeface="Calibri Light"/>
              </a:rPr>
              <a:t>PHPUnit</a:t>
            </a:r>
            <a:r>
              <a:rPr lang="en-US" sz="4000">
                <a:cs typeface="Calibri Light"/>
              </a:rPr>
              <a:t> &amp; </a:t>
            </a:r>
            <a:r>
              <a:rPr lang="en-US" sz="4000" err="1">
                <a:cs typeface="Calibri Light"/>
              </a:rPr>
              <a:t>GuzzleHttp</a:t>
            </a:r>
            <a:r>
              <a:rPr lang="en-US" sz="4000">
                <a:cs typeface="Calibri Light"/>
              </a:rPr>
              <a:t> 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3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800D7E53-36F4-40D4-9DBA-AE4389396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29" y="1732175"/>
            <a:ext cx="4152378" cy="4698443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5293A8-7025-4944-A338-EC0E1F5DF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934" y="1727331"/>
            <a:ext cx="5613747" cy="4822954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692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Map requirements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68FFEB3-D16E-48CA-A224-DA404B421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3698"/>
            <a:ext cx="10515600" cy="40632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Display stores on google map.</a:t>
            </a:r>
          </a:p>
          <a:p>
            <a:r>
              <a:rPr lang="en-US">
                <a:cs typeface="Calibri"/>
              </a:rPr>
              <a:t>Use company logo as markers.</a:t>
            </a:r>
          </a:p>
          <a:p>
            <a:r>
              <a:rPr lang="en-US">
                <a:cs typeface="Calibri"/>
              </a:rPr>
              <a:t>Show details of a selected store.</a:t>
            </a:r>
          </a:p>
          <a:p>
            <a:r>
              <a:rPr lang="en-US">
                <a:cs typeface="Calibri"/>
              </a:rPr>
              <a:t>Retrieve and update available car number on the markers.</a:t>
            </a:r>
          </a:p>
          <a:p>
            <a:r>
              <a:rPr lang="en-US">
                <a:cs typeface="Calibri"/>
              </a:rPr>
              <a:t>Draw routes of finished orders on google map.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(apply locations of different stores).</a:t>
            </a:r>
          </a:p>
          <a:p>
            <a:endParaRPr lang="en-US">
              <a:cs typeface="Calibri"/>
            </a:endParaRPr>
          </a:p>
        </p:txBody>
      </p:sp>
      <p:pic>
        <p:nvPicPr>
          <p:cNvPr id="3" name="图片 3">
            <a:extLst>
              <a:ext uri="{FF2B5EF4-FFF2-40B4-BE49-F238E27FC236}">
                <a16:creationId xmlns:a16="http://schemas.microsoft.com/office/drawing/2014/main" id="{6C45C172-22DB-47AC-8211-85C95BB0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16" y="360322"/>
            <a:ext cx="3997712" cy="2652170"/>
          </a:xfrm>
          <a:prstGeom prst="rect">
            <a:avLst/>
          </a:prstGeom>
        </p:spPr>
      </p:pic>
      <p:pic>
        <p:nvPicPr>
          <p:cNvPr id="4" name="图片 4" descr="人的地图&#10;&#10;已生成高可信度的说明">
            <a:extLst>
              <a:ext uri="{FF2B5EF4-FFF2-40B4-BE49-F238E27FC236}">
                <a16:creationId xmlns:a16="http://schemas.microsoft.com/office/drawing/2014/main" id="{24860F5A-F2F2-4FC9-A684-A7A8417D6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302" y="4055144"/>
            <a:ext cx="3021979" cy="266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61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Google Map API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图片 3" descr="手机屏幕截图&#10;&#10;已生成高可信度的说明">
            <a:extLst>
              <a:ext uri="{FF2B5EF4-FFF2-40B4-BE49-F238E27FC236}">
                <a16:creationId xmlns:a16="http://schemas.microsoft.com/office/drawing/2014/main" id="{E2B08EDD-112E-44AF-A9EB-85B985FE0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469" y="1816005"/>
            <a:ext cx="10368349" cy="4351338"/>
          </a:xfrm>
        </p:spPr>
      </p:pic>
    </p:spTree>
    <p:extLst>
      <p:ext uri="{BB962C8B-B14F-4D97-AF65-F5344CB8AC3E}">
        <p14:creationId xmlns:p14="http://schemas.microsoft.com/office/powerpoint/2010/main" val="2776007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Google Maps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图片 12">
            <a:extLst>
              <a:ext uri="{FF2B5EF4-FFF2-40B4-BE49-F238E27FC236}">
                <a16:creationId xmlns:a16="http://schemas.microsoft.com/office/drawing/2014/main" id="{97110427-4A16-4ACA-83C3-59451E13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97" y="1460322"/>
            <a:ext cx="8253759" cy="5247621"/>
          </a:xfrm>
          <a:prstGeom prst="rect">
            <a:avLst/>
          </a:prstGeom>
        </p:spPr>
      </p:pic>
      <p:pic>
        <p:nvPicPr>
          <p:cNvPr id="16" name="图片 16" descr="手机屏幕截图&#10;&#10;已生成高可信度的说明">
            <a:extLst>
              <a:ext uri="{FF2B5EF4-FFF2-40B4-BE49-F238E27FC236}">
                <a16:creationId xmlns:a16="http://schemas.microsoft.com/office/drawing/2014/main" id="{D6B7CC5A-8573-459F-8238-8D54B9DE1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331" y="347779"/>
            <a:ext cx="1466850" cy="2724150"/>
          </a:xfrm>
          <a:prstGeom prst="rect">
            <a:avLst/>
          </a:prstGeom>
        </p:spPr>
      </p:pic>
      <p:pic>
        <p:nvPicPr>
          <p:cNvPr id="17" name="图片 17">
            <a:extLst>
              <a:ext uri="{FF2B5EF4-FFF2-40B4-BE49-F238E27FC236}">
                <a16:creationId xmlns:a16="http://schemas.microsoft.com/office/drawing/2014/main" id="{F51C779A-33EC-4ECB-8C68-E80998611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9034" y="1999088"/>
            <a:ext cx="1257300" cy="1428750"/>
          </a:xfrm>
          <a:prstGeom prst="rect">
            <a:avLst/>
          </a:prstGeom>
        </p:spPr>
      </p:pic>
      <p:pic>
        <p:nvPicPr>
          <p:cNvPr id="18" name="图片 18" descr="手机屏幕截图&#10;&#10;已生成高可信度的说明">
            <a:extLst>
              <a:ext uri="{FF2B5EF4-FFF2-40B4-BE49-F238E27FC236}">
                <a16:creationId xmlns:a16="http://schemas.microsoft.com/office/drawing/2014/main" id="{0EF20AC5-7B36-4278-B861-2F8241987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9530" y="3624960"/>
            <a:ext cx="21145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7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Google Maps – Maps API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图片 3" descr="人的地图&#10;&#10;已生成高可信度的说明">
            <a:extLst>
              <a:ext uri="{FF2B5EF4-FFF2-40B4-BE49-F238E27FC236}">
                <a16:creationId xmlns:a16="http://schemas.microsoft.com/office/drawing/2014/main" id="{4F3EF9AC-B043-4D95-A617-D61C8E637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201" y="1574722"/>
            <a:ext cx="6147720" cy="3700851"/>
          </a:xfrm>
        </p:spPr>
      </p:pic>
      <p:pic>
        <p:nvPicPr>
          <p:cNvPr id="4" name="图片 4" descr="图片包含 游戏机&#10;&#10;已生成极高可信度的说明">
            <a:extLst>
              <a:ext uri="{FF2B5EF4-FFF2-40B4-BE49-F238E27FC236}">
                <a16:creationId xmlns:a16="http://schemas.microsoft.com/office/drawing/2014/main" id="{15B0A6CC-CDC8-4524-B23D-C5E390D99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54" y="5414716"/>
            <a:ext cx="10492858" cy="1059004"/>
          </a:xfrm>
          <a:prstGeom prst="rect">
            <a:avLst/>
          </a:prstGeom>
        </p:spPr>
      </p:pic>
      <p:pic>
        <p:nvPicPr>
          <p:cNvPr id="5" name="图片 5" descr="手机屏幕的截图&#10;&#10;已生成高可信度的说明">
            <a:extLst>
              <a:ext uri="{FF2B5EF4-FFF2-40B4-BE49-F238E27FC236}">
                <a16:creationId xmlns:a16="http://schemas.microsoft.com/office/drawing/2014/main" id="{195588D4-0AA9-4E03-905B-95FEBD747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201" y="1883079"/>
            <a:ext cx="5112834" cy="253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80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Google Maps – Maps API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图片 3" descr="手机屏幕截图&#10;&#10;已生成高可信度的说明">
            <a:extLst>
              <a:ext uri="{FF2B5EF4-FFF2-40B4-BE49-F238E27FC236}">
                <a16:creationId xmlns:a16="http://schemas.microsoft.com/office/drawing/2014/main" id="{1F46ABAF-ECDD-4322-A922-E60ED9C4A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3690" y="818516"/>
            <a:ext cx="4406126" cy="2653294"/>
          </a:xfrm>
        </p:spPr>
      </p:pic>
      <p:pic>
        <p:nvPicPr>
          <p:cNvPr id="4" name="图片 4" descr="卡通人物&#10;&#10;已生成高可信度的说明">
            <a:extLst>
              <a:ext uri="{FF2B5EF4-FFF2-40B4-BE49-F238E27FC236}">
                <a16:creationId xmlns:a16="http://schemas.microsoft.com/office/drawing/2014/main" id="{41EE80B7-46F3-4EE7-A21B-EC179B6AA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454" y="1710783"/>
            <a:ext cx="523875" cy="685800"/>
          </a:xfrm>
          <a:prstGeom prst="rect">
            <a:avLst/>
          </a:prstGeom>
        </p:spPr>
      </p:pic>
      <p:pic>
        <p:nvPicPr>
          <p:cNvPr id="5" name="图片 5" descr="电脑屏幕的截图&#10;&#10;已生成高可信度的说明">
            <a:extLst>
              <a:ext uri="{FF2B5EF4-FFF2-40B4-BE49-F238E27FC236}">
                <a16:creationId xmlns:a16="http://schemas.microsoft.com/office/drawing/2014/main" id="{F2758958-584B-4DE3-B2EA-E630A72F2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08" y="1626056"/>
            <a:ext cx="6293005" cy="5175039"/>
          </a:xfrm>
          <a:prstGeom prst="rect">
            <a:avLst/>
          </a:prstGeom>
        </p:spPr>
      </p:pic>
      <p:pic>
        <p:nvPicPr>
          <p:cNvPr id="6" name="图片 6">
            <a:extLst>
              <a:ext uri="{FF2B5EF4-FFF2-40B4-BE49-F238E27FC236}">
                <a16:creationId xmlns:a16="http://schemas.microsoft.com/office/drawing/2014/main" id="{D451FAE4-B76C-4806-A907-A87B3FA93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596" y="3562003"/>
            <a:ext cx="2203295" cy="1880606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33AC17F-666F-4326-85BE-4C5A02A6F453}"/>
              </a:ext>
            </a:extLst>
          </p:cNvPr>
          <p:cNvCxnSpPr/>
          <p:nvPr/>
        </p:nvCxnSpPr>
        <p:spPr>
          <a:xfrm flipV="1">
            <a:off x="3445729" y="4164981"/>
            <a:ext cx="4529250" cy="1027768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42F2DD9C-26F3-432F-A71E-55316627D501}"/>
              </a:ext>
            </a:extLst>
          </p:cNvPr>
          <p:cNvSpPr/>
          <p:nvPr/>
        </p:nvSpPr>
        <p:spPr>
          <a:xfrm>
            <a:off x="8485846" y="4750187"/>
            <a:ext cx="223024" cy="223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B73F7D6-1847-4A8B-929D-9FC09AB325E5}"/>
              </a:ext>
            </a:extLst>
          </p:cNvPr>
          <p:cNvCxnSpPr/>
          <p:nvPr/>
        </p:nvCxnSpPr>
        <p:spPr>
          <a:xfrm>
            <a:off x="5229130" y="3989703"/>
            <a:ext cx="3245332" cy="823771"/>
          </a:xfrm>
          <a:prstGeom prst="straightConnector1">
            <a:avLst/>
          </a:prstGeom>
          <a:ln w="28575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0757DDB4-1E90-4DCB-B23D-594D81DDD726}"/>
              </a:ext>
            </a:extLst>
          </p:cNvPr>
          <p:cNvSpPr/>
          <p:nvPr/>
        </p:nvSpPr>
        <p:spPr>
          <a:xfrm>
            <a:off x="6777318" y="1788459"/>
            <a:ext cx="3352800" cy="14164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197F1AF-AA20-4ED9-9F89-5895B20DF209}"/>
              </a:ext>
            </a:extLst>
          </p:cNvPr>
          <p:cNvSpPr/>
          <p:nvPr/>
        </p:nvSpPr>
        <p:spPr>
          <a:xfrm>
            <a:off x="376518" y="2021541"/>
            <a:ext cx="4796117" cy="12819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5AC530F-F9A1-478E-8340-F437B4E0D80F}"/>
              </a:ext>
            </a:extLst>
          </p:cNvPr>
          <p:cNvSpPr/>
          <p:nvPr/>
        </p:nvSpPr>
        <p:spPr>
          <a:xfrm>
            <a:off x="376518" y="3276600"/>
            <a:ext cx="4796117" cy="12819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567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Google Maps – Directions API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图片 3" descr="白色的地图&#10;&#10;已生成高可信度的说明">
            <a:extLst>
              <a:ext uri="{FF2B5EF4-FFF2-40B4-BE49-F238E27FC236}">
                <a16:creationId xmlns:a16="http://schemas.microsoft.com/office/drawing/2014/main" id="{167A2862-7EDC-45CD-B159-235B91827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100" y="1836680"/>
            <a:ext cx="5619750" cy="4143375"/>
          </a:xfrm>
        </p:spPr>
      </p:pic>
      <p:pic>
        <p:nvPicPr>
          <p:cNvPr id="5" name="图片 5">
            <a:extLst>
              <a:ext uri="{FF2B5EF4-FFF2-40B4-BE49-F238E27FC236}">
                <a16:creationId xmlns:a16="http://schemas.microsoft.com/office/drawing/2014/main" id="{FEBAD71F-2AFB-49B5-97ED-ED00BBB81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79" y="1675032"/>
            <a:ext cx="4630615" cy="4253988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DE41BA3A-60A9-4348-8F46-56B089A5B797}"/>
              </a:ext>
            </a:extLst>
          </p:cNvPr>
          <p:cNvSpPr/>
          <p:nvPr/>
        </p:nvSpPr>
        <p:spPr>
          <a:xfrm>
            <a:off x="6929718" y="1734671"/>
            <a:ext cx="4392705" cy="7171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0769A5B-C624-4850-B11E-D0C7A8E0A333}"/>
              </a:ext>
            </a:extLst>
          </p:cNvPr>
          <p:cNvSpPr/>
          <p:nvPr/>
        </p:nvSpPr>
        <p:spPr>
          <a:xfrm>
            <a:off x="6929718" y="3321424"/>
            <a:ext cx="4392705" cy="7171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013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Technologies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6F82C-33C9-433D-B375-DCA23C8A3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8682" cy="45306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Slim Framework 4, Twig, </a:t>
            </a:r>
            <a:r>
              <a:rPr lang="en-US" dirty="0" err="1">
                <a:cs typeface="Calibri"/>
              </a:rPr>
              <a:t>MeekroDb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PHPUnit</a:t>
            </a:r>
            <a:r>
              <a:rPr lang="en-US" dirty="0">
                <a:cs typeface="Calibri"/>
              </a:rPr>
              <a:t>, </a:t>
            </a:r>
          </a:p>
          <a:p>
            <a:r>
              <a:rPr lang="en-US" dirty="0" err="1">
                <a:cs typeface="Calibri"/>
              </a:rPr>
              <a:t>GuzzleHttp</a:t>
            </a:r>
            <a:r>
              <a:rPr lang="en-US" dirty="0">
                <a:cs typeface="Calibri"/>
              </a:rPr>
              <a:t>,</a:t>
            </a:r>
            <a:endParaRPr lang="en-US" dirty="0"/>
          </a:p>
          <a:p>
            <a:r>
              <a:rPr lang="en-US" dirty="0">
                <a:cs typeface="Calibri"/>
              </a:rPr>
              <a:t> Respect/Validator</a:t>
            </a:r>
            <a:endParaRPr lang="en-US"/>
          </a:p>
          <a:p>
            <a:r>
              <a:rPr lang="en-US" dirty="0">
                <a:cs typeface="Calibri"/>
              </a:rPr>
              <a:t>Tailwind </a:t>
            </a:r>
            <a:r>
              <a:rPr lang="en-US" dirty="0" err="1">
                <a:cs typeface="Calibri"/>
              </a:rPr>
              <a:t>css</a:t>
            </a:r>
          </a:p>
          <a:p>
            <a:r>
              <a:rPr lang="en-US" dirty="0">
                <a:cs typeface="Calibri"/>
              </a:rPr>
              <a:t>Google Maps API</a:t>
            </a:r>
          </a:p>
          <a:p>
            <a:r>
              <a:rPr lang="en-US" dirty="0">
                <a:cs typeface="Calibri"/>
              </a:rPr>
              <a:t>Google Directions API</a:t>
            </a:r>
          </a:p>
          <a:p>
            <a:r>
              <a:rPr lang="en-US" dirty="0">
                <a:cs typeface="Calibri"/>
              </a:rPr>
              <a:t>Google </a:t>
            </a:r>
            <a:r>
              <a:rPr lang="en-US" dirty="0" err="1">
                <a:cs typeface="Calibri"/>
              </a:rPr>
              <a:t>reCaptcha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Some other libraries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3350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Google Maps – Directions API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图片 3" descr="白色的地图&#10;&#10;已生成高可信度的说明">
            <a:extLst>
              <a:ext uri="{FF2B5EF4-FFF2-40B4-BE49-F238E27FC236}">
                <a16:creationId xmlns:a16="http://schemas.microsoft.com/office/drawing/2014/main" id="{19D739E5-ED3D-4331-BD95-51C0ED232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22" y="1394309"/>
            <a:ext cx="10939346" cy="3195870"/>
          </a:xfrm>
          <a:prstGeom prst="rect">
            <a:avLst/>
          </a:prstGeom>
        </p:spPr>
      </p:pic>
      <p:pic>
        <p:nvPicPr>
          <p:cNvPr id="4" name="图片 4" descr="人的地图&#10;&#10;已生成高可信度的说明">
            <a:extLst>
              <a:ext uri="{FF2B5EF4-FFF2-40B4-BE49-F238E27FC236}">
                <a16:creationId xmlns:a16="http://schemas.microsoft.com/office/drawing/2014/main" id="{BE7EB332-1E45-4867-8D34-6D96DBF8F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0" y="3294665"/>
            <a:ext cx="6227954" cy="3456061"/>
          </a:xfrm>
          <a:prstGeom prst="rect">
            <a:avLst/>
          </a:prstGeom>
        </p:spPr>
      </p:pic>
      <p:pic>
        <p:nvPicPr>
          <p:cNvPr id="6" name="图片 6" descr="手机屏幕的截图&#10;&#10;已生成高可信度的说明">
            <a:extLst>
              <a:ext uri="{FF2B5EF4-FFF2-40B4-BE49-F238E27FC236}">
                <a16:creationId xmlns:a16="http://schemas.microsoft.com/office/drawing/2014/main" id="{F00463BB-0F10-465F-A9BD-5E3E9A8F6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232" y="336673"/>
            <a:ext cx="2352675" cy="1190625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288BC6A6-4143-4909-9ACD-7030FF60103E}"/>
              </a:ext>
            </a:extLst>
          </p:cNvPr>
          <p:cNvSpPr/>
          <p:nvPr/>
        </p:nvSpPr>
        <p:spPr>
          <a:xfrm>
            <a:off x="10824117" y="1141141"/>
            <a:ext cx="910682" cy="9106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8B2AEA4-758A-42AB-9936-2E241DA4738F}"/>
              </a:ext>
            </a:extLst>
          </p:cNvPr>
          <p:cNvSpPr/>
          <p:nvPr/>
        </p:nvSpPr>
        <p:spPr>
          <a:xfrm>
            <a:off x="165409" y="5898994"/>
            <a:ext cx="910682" cy="9106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59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ReCaptcha - V2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图片 4" descr="社交网络的手机截图&#10;&#10;已生成高可信度的说明">
            <a:extLst>
              <a:ext uri="{FF2B5EF4-FFF2-40B4-BE49-F238E27FC236}">
                <a16:creationId xmlns:a16="http://schemas.microsoft.com/office/drawing/2014/main" id="{AD800EE1-4C24-4977-BDF6-4C14F1E2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30" y="1980128"/>
            <a:ext cx="3774687" cy="4235889"/>
          </a:xfrm>
          <a:prstGeom prst="rect">
            <a:avLst/>
          </a:prstGeom>
        </p:spPr>
      </p:pic>
      <p:pic>
        <p:nvPicPr>
          <p:cNvPr id="5" name="图片 5" descr="手机屏幕截图&#10;&#10;已生成高可信度的说明">
            <a:extLst>
              <a:ext uri="{FF2B5EF4-FFF2-40B4-BE49-F238E27FC236}">
                <a16:creationId xmlns:a16="http://schemas.microsoft.com/office/drawing/2014/main" id="{06D5B4C8-59C7-4180-9B27-51B305941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28" y="438543"/>
            <a:ext cx="4490223" cy="1191751"/>
          </a:xfrm>
          <a:prstGeom prst="rect">
            <a:avLst/>
          </a:prstGeom>
        </p:spPr>
      </p:pic>
      <p:pic>
        <p:nvPicPr>
          <p:cNvPr id="7" name="图片 8">
            <a:extLst>
              <a:ext uri="{FF2B5EF4-FFF2-40B4-BE49-F238E27FC236}">
                <a16:creationId xmlns:a16="http://schemas.microsoft.com/office/drawing/2014/main" id="{5D139D95-95A1-4252-B3B0-8485633F5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905" y="2092931"/>
            <a:ext cx="7055004" cy="708809"/>
          </a:xfrm>
          <a:prstGeom prst="rect">
            <a:avLst/>
          </a:prstGeom>
        </p:spPr>
      </p:pic>
      <p:pic>
        <p:nvPicPr>
          <p:cNvPr id="13" name="图片 14">
            <a:extLst>
              <a:ext uri="{FF2B5EF4-FFF2-40B4-BE49-F238E27FC236}">
                <a16:creationId xmlns:a16="http://schemas.microsoft.com/office/drawing/2014/main" id="{7AE53768-253C-44FF-9AFB-C9306E540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473" y="2895474"/>
            <a:ext cx="7082882" cy="311144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485E9B3B-5C59-422A-9482-C2122EBB2878}"/>
              </a:ext>
            </a:extLst>
          </p:cNvPr>
          <p:cNvSpPr/>
          <p:nvPr/>
        </p:nvSpPr>
        <p:spPr>
          <a:xfrm>
            <a:off x="4742329" y="3034553"/>
            <a:ext cx="6858000" cy="130884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486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CanvasJS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图片 14" descr="手机截图图社交软件的信息&#10;&#10;已生成高可信度的说明">
            <a:extLst>
              <a:ext uri="{FF2B5EF4-FFF2-40B4-BE49-F238E27FC236}">
                <a16:creationId xmlns:a16="http://schemas.microsoft.com/office/drawing/2014/main" id="{B6860B14-985B-4116-AF12-7F4A4ABE2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24" y="2286533"/>
            <a:ext cx="11338930" cy="4292149"/>
          </a:xfrm>
          <a:prstGeom prst="rect">
            <a:avLst/>
          </a:prstGeom>
        </p:spPr>
      </p:pic>
      <p:pic>
        <p:nvPicPr>
          <p:cNvPr id="6" name="图片 8" descr="手机屏幕的截图&#10;&#10;已生成高可信度的说明">
            <a:extLst>
              <a:ext uri="{FF2B5EF4-FFF2-40B4-BE49-F238E27FC236}">
                <a16:creationId xmlns:a16="http://schemas.microsoft.com/office/drawing/2014/main" id="{B50A3849-6AA1-4FA9-A760-264CBFE9D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929" y="119300"/>
            <a:ext cx="3417740" cy="3561565"/>
          </a:xfrm>
          <a:prstGeom prst="rect">
            <a:avLst/>
          </a:prstGeom>
        </p:spPr>
      </p:pic>
      <p:pic>
        <p:nvPicPr>
          <p:cNvPr id="15" name="图片 15">
            <a:extLst>
              <a:ext uri="{FF2B5EF4-FFF2-40B4-BE49-F238E27FC236}">
                <a16:creationId xmlns:a16="http://schemas.microsoft.com/office/drawing/2014/main" id="{677A0BDF-0C2E-43F9-914A-126599EC7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422" y="85515"/>
            <a:ext cx="3916591" cy="2543198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31C429CC-12A1-490A-8EA4-BD57D21CCCDB}"/>
              </a:ext>
            </a:extLst>
          </p:cNvPr>
          <p:cNvSpPr/>
          <p:nvPr/>
        </p:nvSpPr>
        <p:spPr>
          <a:xfrm>
            <a:off x="376518" y="2389094"/>
            <a:ext cx="1837764" cy="43747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046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Toastr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图片 5" descr="手机屏幕截图&#10;&#10;已生成高可信度的说明">
            <a:extLst>
              <a:ext uri="{FF2B5EF4-FFF2-40B4-BE49-F238E27FC236}">
                <a16:creationId xmlns:a16="http://schemas.microsoft.com/office/drawing/2014/main" id="{8FA3206A-FFFE-4FEA-A98C-407443810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840" y="372366"/>
            <a:ext cx="7222272" cy="3371927"/>
          </a:xfrm>
          <a:prstGeom prst="rect">
            <a:avLst/>
          </a:prstGeom>
        </p:spPr>
      </p:pic>
      <p:pic>
        <p:nvPicPr>
          <p:cNvPr id="6" name="图片 8" descr="屏幕上有字&#10;&#10;已生成高可信度的说明">
            <a:extLst>
              <a:ext uri="{FF2B5EF4-FFF2-40B4-BE49-F238E27FC236}">
                <a16:creationId xmlns:a16="http://schemas.microsoft.com/office/drawing/2014/main" id="{BFA7BEA3-F1F8-44CA-8362-4D9CE466C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34" y="2282950"/>
            <a:ext cx="3811858" cy="3258538"/>
          </a:xfrm>
          <a:prstGeom prst="rect">
            <a:avLst/>
          </a:prstGeom>
        </p:spPr>
      </p:pic>
      <p:pic>
        <p:nvPicPr>
          <p:cNvPr id="9" name="图片 10">
            <a:extLst>
              <a:ext uri="{FF2B5EF4-FFF2-40B4-BE49-F238E27FC236}">
                <a16:creationId xmlns:a16="http://schemas.microsoft.com/office/drawing/2014/main" id="{2F213D7E-5C9E-40B0-9B76-EE3CDC1DA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034" y="4666572"/>
            <a:ext cx="6339468" cy="55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35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Todo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949BE6-0153-4ECE-93E3-F9508F75340D}"/>
              </a:ext>
            </a:extLst>
          </p:cNvPr>
          <p:cNvSpPr txBox="1"/>
          <p:nvPr/>
        </p:nvSpPr>
        <p:spPr>
          <a:xfrm>
            <a:off x="555812" y="2205318"/>
            <a:ext cx="10972799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zh-CN" altLang="en-US" sz="2800">
                <a:ea typeface="等线"/>
                <a:cs typeface="Calibri"/>
              </a:rPr>
              <a:t>Improve user authentication</a:t>
            </a:r>
            <a:endParaRPr lang="zh-CN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zh-CN" altLang="en-US" sz="2800">
                <a:ea typeface="等线"/>
                <a:cs typeface="Calibri"/>
              </a:rPr>
              <a:t>Improve order/reservation validation etc.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zh-CN" altLang="en-US" sz="2800">
                <a:ea typeface="等线"/>
                <a:cs typeface="Calibri"/>
              </a:rPr>
              <a:t>Add more user functions: password reset etc.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zh-CN" altLang="en-US" sz="2800">
                <a:ea typeface="等线"/>
                <a:cs typeface="Calibri"/>
              </a:rPr>
              <a:t>Admin page validation, search </a:t>
            </a:r>
          </a:p>
          <a:p>
            <a:endParaRPr lang="zh-CN" altLang="en-US" sz="2800">
              <a:ea typeface="等线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507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6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BED6B-5851-4A41-A6FE-D9DB7D5B2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cs typeface="Calibri Light"/>
              </a:rPr>
              <a:t>Thank you!</a:t>
            </a:r>
            <a:endParaRPr lang="en-US" sz="6000" b="0" i="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Freeform: Shape 8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10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Block Arc 12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eeform: Shape 14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3" name="Straight Connector 16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: Shape 18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Arc 20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22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49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1FB25A-D467-427D-B8A5-037E5B45B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606" y="929110"/>
            <a:ext cx="6187858" cy="2536330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EF5454-76A3-423E-9A96-784B159C4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59" y="626084"/>
            <a:ext cx="10515600" cy="924511"/>
          </a:xfrm>
        </p:spPr>
        <p:txBody>
          <a:bodyPr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Screenshots (user)</a:t>
            </a:r>
            <a:endParaRPr lang="en-US" sz="540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7DD78AD-92A4-42A7-B12E-5034BC427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724" y="2254559"/>
            <a:ext cx="6175756" cy="2941748"/>
          </a:xfr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7A8D5-FB31-46D3-A2B3-AC210E8806EA}"/>
              </a:ext>
            </a:extLst>
          </p:cNvPr>
          <p:cNvSpPr txBox="1"/>
          <p:nvPr/>
        </p:nvSpPr>
        <p:spPr>
          <a:xfrm>
            <a:off x="131523" y="1885167"/>
            <a:ext cx="33695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1. Index/Reservation</a:t>
            </a:r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D2C49-4C68-4E4C-96DA-0D8CC0EB83AA}"/>
              </a:ext>
            </a:extLst>
          </p:cNvPr>
          <p:cNvSpPr txBox="1"/>
          <p:nvPr/>
        </p:nvSpPr>
        <p:spPr>
          <a:xfrm>
            <a:off x="5705603" y="55949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2. Car Selection</a:t>
            </a:r>
            <a:endParaRPr lang="en-US">
              <a:cs typeface="Calibri"/>
            </a:endParaRP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147041B-EE9B-43A9-BFE2-CE6B0482C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277" y="3875527"/>
            <a:ext cx="5634624" cy="2896068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58BD14-B339-4139-A9DF-1487557D389C}"/>
              </a:ext>
            </a:extLst>
          </p:cNvPr>
          <p:cNvSpPr txBox="1"/>
          <p:nvPr/>
        </p:nvSpPr>
        <p:spPr>
          <a:xfrm>
            <a:off x="9233766" y="354486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3. Review &amp;Reserve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133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36B76AE9-3840-4D2C-B6DB-4EDB4D0C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628" y="3813915"/>
            <a:ext cx="7110347" cy="28645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EF5454-76A3-423E-9A96-784B159C4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59" y="626084"/>
            <a:ext cx="10515600" cy="924511"/>
          </a:xfrm>
        </p:spPr>
        <p:txBody>
          <a:bodyPr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Screenshots (user)</a:t>
            </a:r>
            <a:endParaRPr lang="en-US" sz="5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F7A8D5-FB31-46D3-A2B3-AC210E8806EA}"/>
              </a:ext>
            </a:extLst>
          </p:cNvPr>
          <p:cNvSpPr txBox="1"/>
          <p:nvPr/>
        </p:nvSpPr>
        <p:spPr>
          <a:xfrm>
            <a:off x="528181" y="1895606"/>
            <a:ext cx="33695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4. Map (User History)</a:t>
            </a:r>
            <a:endParaRPr lang="en-US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8BD14-B339-4139-A9DF-1487557D389C}"/>
              </a:ext>
            </a:extLst>
          </p:cNvPr>
          <p:cNvSpPr txBox="1"/>
          <p:nvPr/>
        </p:nvSpPr>
        <p:spPr>
          <a:xfrm>
            <a:off x="9265081" y="345092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>
                <a:ea typeface="+mn-lt"/>
                <a:cs typeface="+mn-lt"/>
              </a:rPr>
              <a:t>5. Orders (User History)</a:t>
            </a:r>
            <a:endParaRPr lang="en-US"/>
          </a:p>
        </p:txBody>
      </p:sp>
      <p:pic>
        <p:nvPicPr>
          <p:cNvPr id="3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6B24EBE8-C1D7-4C3F-8419-EEDBB7ED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01" y="2261861"/>
            <a:ext cx="6305941" cy="274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6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5454-76A3-423E-9A96-784B159C4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59" y="626084"/>
            <a:ext cx="10515600" cy="924511"/>
          </a:xfrm>
        </p:spPr>
        <p:txBody>
          <a:bodyPr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Screenshots (admin)</a:t>
            </a:r>
            <a:endParaRPr lang="en-US" sz="5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F7A8D5-FB31-46D3-A2B3-AC210E8806EA}"/>
              </a:ext>
            </a:extLst>
          </p:cNvPr>
          <p:cNvSpPr txBox="1"/>
          <p:nvPr/>
        </p:nvSpPr>
        <p:spPr>
          <a:xfrm>
            <a:off x="1144043" y="1551140"/>
            <a:ext cx="61878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 Store, Car, CarType, Reservation, Order List</a:t>
            </a:r>
            <a:endParaRPr lang="en-US">
              <a:cs typeface="Calibri"/>
            </a:endParaRPr>
          </a:p>
        </p:txBody>
      </p:sp>
      <p:pic>
        <p:nvPicPr>
          <p:cNvPr id="8" name="Picture 8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D17F0716-E3CA-4ED0-94FD-68104DE2E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941" y="1961324"/>
            <a:ext cx="9996117" cy="4716680"/>
          </a:xfrm>
        </p:spPr>
      </p:pic>
    </p:spTree>
    <p:extLst>
      <p:ext uri="{BB962C8B-B14F-4D97-AF65-F5344CB8AC3E}">
        <p14:creationId xmlns:p14="http://schemas.microsoft.com/office/powerpoint/2010/main" val="3085570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Database Structure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E1E572C-5A73-4279-8BB3-080AE8311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643" y="1669049"/>
            <a:ext cx="9114658" cy="4612296"/>
          </a:xfr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3542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Project Structure</a:t>
            </a:r>
            <a:endParaRPr lang="en-US" sz="5400">
              <a:ea typeface="+mj-lt"/>
              <a:cs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Diagram 3">
            <a:extLst>
              <a:ext uri="{FF2B5EF4-FFF2-40B4-BE49-F238E27FC236}">
                <a16:creationId xmlns:a16="http://schemas.microsoft.com/office/drawing/2014/main" id="{41681101-6460-4D60-B74A-2866DE7166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6378165"/>
              </p:ext>
            </p:extLst>
          </p:nvPr>
        </p:nvGraphicFramePr>
        <p:xfrm>
          <a:off x="1575482" y="1361515"/>
          <a:ext cx="9081996" cy="5546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9" name="Rectangle 48">
            <a:extLst>
              <a:ext uri="{FF2B5EF4-FFF2-40B4-BE49-F238E27FC236}">
                <a16:creationId xmlns:a16="http://schemas.microsoft.com/office/drawing/2014/main" id="{AAEF7511-76E4-4D20-8A42-9A260ECE1971}"/>
              </a:ext>
            </a:extLst>
          </p:cNvPr>
          <p:cNvSpPr/>
          <p:nvPr/>
        </p:nvSpPr>
        <p:spPr>
          <a:xfrm>
            <a:off x="1317320" y="1593936"/>
            <a:ext cx="9613724" cy="503128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30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Project Structure</a:t>
            </a:r>
            <a:endParaRPr lang="en-US" sz="5400">
              <a:ea typeface="+mj-lt"/>
              <a:cs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4" name="Diagram 44">
            <a:extLst>
              <a:ext uri="{FF2B5EF4-FFF2-40B4-BE49-F238E27FC236}">
                <a16:creationId xmlns:a16="http://schemas.microsoft.com/office/drawing/2014/main" id="{58B497A0-3B5F-4496-AC9D-8FAB94793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1401965"/>
              </p:ext>
            </p:extLst>
          </p:nvPr>
        </p:nvGraphicFramePr>
        <p:xfrm>
          <a:off x="3048000" y="1923789"/>
          <a:ext cx="6096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9" name="Rectangle 228">
            <a:extLst>
              <a:ext uri="{FF2B5EF4-FFF2-40B4-BE49-F238E27FC236}">
                <a16:creationId xmlns:a16="http://schemas.microsoft.com/office/drawing/2014/main" id="{8ACFA371-BFFB-40B6-8886-09B972DE65D6}"/>
              </a:ext>
            </a:extLst>
          </p:cNvPr>
          <p:cNvSpPr/>
          <p:nvPr/>
        </p:nvSpPr>
        <p:spPr>
          <a:xfrm>
            <a:off x="1008083" y="3455878"/>
            <a:ext cx="1127343" cy="60542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Request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E8307405-5553-4FB8-8401-1963F59C9433}"/>
              </a:ext>
            </a:extLst>
          </p:cNvPr>
          <p:cNvSpPr/>
          <p:nvPr/>
        </p:nvSpPr>
        <p:spPr>
          <a:xfrm>
            <a:off x="9936792" y="3428476"/>
            <a:ext cx="1586628" cy="563671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Response</a:t>
            </a:r>
          </a:p>
        </p:txBody>
      </p:sp>
      <p:sp>
        <p:nvSpPr>
          <p:cNvPr id="233" name="Isosceles Triangle 232">
            <a:extLst>
              <a:ext uri="{FF2B5EF4-FFF2-40B4-BE49-F238E27FC236}">
                <a16:creationId xmlns:a16="http://schemas.microsoft.com/office/drawing/2014/main" id="{F661E723-82CF-4F1D-8272-F8E79E2DDEFB}"/>
              </a:ext>
            </a:extLst>
          </p:cNvPr>
          <p:cNvSpPr/>
          <p:nvPr/>
        </p:nvSpPr>
        <p:spPr>
          <a:xfrm>
            <a:off x="5455393" y="5022282"/>
            <a:ext cx="741125" cy="563672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Star: 5 Points 238">
            <a:extLst>
              <a:ext uri="{FF2B5EF4-FFF2-40B4-BE49-F238E27FC236}">
                <a16:creationId xmlns:a16="http://schemas.microsoft.com/office/drawing/2014/main" id="{5A873017-5D5B-4079-9C19-93E7B08B1230}"/>
              </a:ext>
            </a:extLst>
          </p:cNvPr>
          <p:cNvSpPr/>
          <p:nvPr/>
        </p:nvSpPr>
        <p:spPr>
          <a:xfrm>
            <a:off x="5253885" y="5405240"/>
            <a:ext cx="699370" cy="657617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Arrow: Down 239">
            <a:extLst>
              <a:ext uri="{FF2B5EF4-FFF2-40B4-BE49-F238E27FC236}">
                <a16:creationId xmlns:a16="http://schemas.microsoft.com/office/drawing/2014/main" id="{34756D09-FE1D-4A9E-9CD7-D22300D278E6}"/>
              </a:ext>
            </a:extLst>
          </p:cNvPr>
          <p:cNvSpPr/>
          <p:nvPr/>
        </p:nvSpPr>
        <p:spPr>
          <a:xfrm rot="-3060000">
            <a:off x="4727044" y="4754285"/>
            <a:ext cx="490602" cy="835068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0CFAFE8D-B512-4A34-84A9-F3A6CE5798B1}"/>
              </a:ext>
            </a:extLst>
          </p:cNvPr>
          <p:cNvSpPr txBox="1"/>
          <p:nvPr/>
        </p:nvSpPr>
        <p:spPr>
          <a:xfrm>
            <a:off x="6023975" y="555424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Responses</a:t>
            </a:r>
          </a:p>
        </p:txBody>
      </p: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18DDA270-52C8-45F3-9157-8C43C756AF03}"/>
              </a:ext>
            </a:extLst>
          </p:cNvPr>
          <p:cNvCxnSpPr/>
          <p:nvPr/>
        </p:nvCxnSpPr>
        <p:spPr>
          <a:xfrm>
            <a:off x="2297220" y="3711619"/>
            <a:ext cx="569936" cy="6263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57D6C362-E3B1-4D2C-9E0D-921FFB91D8D5}"/>
              </a:ext>
            </a:extLst>
          </p:cNvPr>
          <p:cNvCxnSpPr>
            <a:cxnSpLocks/>
          </p:cNvCxnSpPr>
          <p:nvPr/>
        </p:nvCxnSpPr>
        <p:spPr>
          <a:xfrm>
            <a:off x="9259603" y="3711619"/>
            <a:ext cx="569936" cy="6263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A231-8C94-4C37-842B-5B7B7B49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Project Structure (Controller)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3" descr="A screen shot of a person&#10;&#10;Description generated with high confidence">
            <a:extLst>
              <a:ext uri="{FF2B5EF4-FFF2-40B4-BE49-F238E27FC236}">
                <a16:creationId xmlns:a16="http://schemas.microsoft.com/office/drawing/2014/main" id="{8502FA63-6108-49B7-A6F8-AFE001874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526" y="1663482"/>
            <a:ext cx="7033337" cy="1370096"/>
          </a:xfrm>
          <a:ln w="28575"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581DEF9-0EC5-4D7E-9FF6-C4E4F3D71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34" y="3735124"/>
            <a:ext cx="5091967" cy="455211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5F032550-0B07-4333-AEF6-60EA014708DE}"/>
              </a:ext>
            </a:extLst>
          </p:cNvPr>
          <p:cNvSpPr/>
          <p:nvPr/>
        </p:nvSpPr>
        <p:spPr>
          <a:xfrm>
            <a:off x="3530875" y="3181112"/>
            <a:ext cx="365343" cy="3966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AC5582A6-CA7E-4613-9EB7-1006551A6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96" y="4924874"/>
            <a:ext cx="7409145" cy="1789018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sp>
        <p:nvSpPr>
          <p:cNvPr id="13" name="Plus Sign 12">
            <a:extLst>
              <a:ext uri="{FF2B5EF4-FFF2-40B4-BE49-F238E27FC236}">
                <a16:creationId xmlns:a16="http://schemas.microsoft.com/office/drawing/2014/main" id="{A273CEEC-3FBE-44AF-9AA8-12617B4678D7}"/>
              </a:ext>
            </a:extLst>
          </p:cNvPr>
          <p:cNvSpPr/>
          <p:nvPr/>
        </p:nvSpPr>
        <p:spPr>
          <a:xfrm>
            <a:off x="3419343" y="4301384"/>
            <a:ext cx="594986" cy="56367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B8E41B-F8A4-4A5E-AC27-44671164CA62}"/>
              </a:ext>
            </a:extLst>
          </p:cNvPr>
          <p:cNvSpPr txBox="1"/>
          <p:nvPr/>
        </p:nvSpPr>
        <p:spPr>
          <a:xfrm>
            <a:off x="8124042" y="216374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&gt; In Route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B0DF58-1C2D-456E-95B1-2F0E516699DB}"/>
              </a:ext>
            </a:extLst>
          </p:cNvPr>
          <p:cNvSpPr txBox="1"/>
          <p:nvPr/>
        </p:nvSpPr>
        <p:spPr>
          <a:xfrm>
            <a:off x="8124042" y="373993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&gt; In Route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307BF8-C732-41DA-B248-DEDD404B3D1F}"/>
              </a:ext>
            </a:extLst>
          </p:cNvPr>
          <p:cNvSpPr txBox="1"/>
          <p:nvPr/>
        </p:nvSpPr>
        <p:spPr>
          <a:xfrm>
            <a:off x="8176233" y="544138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&gt; In Controller</a:t>
            </a:r>
          </a:p>
        </p:txBody>
      </p:sp>
    </p:spTree>
    <p:extLst>
      <p:ext uri="{BB962C8B-B14F-4D97-AF65-F5344CB8AC3E}">
        <p14:creationId xmlns:p14="http://schemas.microsoft.com/office/powerpoint/2010/main" val="214131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宽屏</PresentationFormat>
  <Slides>25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Theme</vt:lpstr>
      <vt:lpstr>Car Rental Service</vt:lpstr>
      <vt:lpstr>Technologies</vt:lpstr>
      <vt:lpstr>Screenshots (user)</vt:lpstr>
      <vt:lpstr>Screenshots (user)</vt:lpstr>
      <vt:lpstr>Screenshots (admin)</vt:lpstr>
      <vt:lpstr>Database Structure</vt:lpstr>
      <vt:lpstr>Project Structure</vt:lpstr>
      <vt:lpstr>Project Structure</vt:lpstr>
      <vt:lpstr>Project Structure (Controller)</vt:lpstr>
      <vt:lpstr>Project Structure (Route)</vt:lpstr>
      <vt:lpstr>Project Structure (Middleware)</vt:lpstr>
      <vt:lpstr>Project Structure (Middleware)</vt:lpstr>
      <vt:lpstr>Unit Test ( PHPUnit &amp; GuzzleHttp )</vt:lpstr>
      <vt:lpstr>Map requirements</vt:lpstr>
      <vt:lpstr>Google Map API</vt:lpstr>
      <vt:lpstr>Google Maps</vt:lpstr>
      <vt:lpstr>Google Maps – Maps API</vt:lpstr>
      <vt:lpstr>Google Maps – Maps API</vt:lpstr>
      <vt:lpstr>Google Maps – Directions API</vt:lpstr>
      <vt:lpstr>Google Maps – Directions API</vt:lpstr>
      <vt:lpstr>ReCaptcha - V2</vt:lpstr>
      <vt:lpstr>CanvasJS</vt:lpstr>
      <vt:lpstr>Toastr</vt:lpstr>
      <vt:lpstr>Todo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74</cp:revision>
  <dcterms:created xsi:type="dcterms:W3CDTF">2020-05-18T15:21:20Z</dcterms:created>
  <dcterms:modified xsi:type="dcterms:W3CDTF">2020-05-19T13:00:16Z</dcterms:modified>
</cp:coreProperties>
</file>